
<file path=[Content_Types].xml><?xml version="1.0" encoding="utf-8"?>
<Types xmlns="http://schemas.openxmlformats.org/package/2006/content-types">
  <Default Extension="jpeg" ContentType="image/jpeg"/>
  <Default Extension="png" ContentType="image/png"/>
  <Default Extension="mp3" ContentType="audio/mp3"/>
  <Default Extension="wmv" ContentType="video/x-ms-wmv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>
  <p:sldMasterIdLst>
    <p:sldMasterId id="2147483648" r:id="rId1"/>
  </p:sldMasterIdLst>
  <p:notesMasterIdLst>
    <p:notesMasterId r:id="rId4"/>
  </p:notesMasterIdLst>
  <p:sldIdLst>
    <p:sldId id="371" r:id="rId3"/>
    <p:sldId id="420" r:id="rId5"/>
    <p:sldId id="374" r:id="rId6"/>
    <p:sldId id="414" r:id="rId7"/>
    <p:sldId id="260" r:id="rId8"/>
    <p:sldId id="395" r:id="rId9"/>
    <p:sldId id="375" r:id="rId10"/>
    <p:sldId id="417" r:id="rId11"/>
    <p:sldId id="419" r:id="rId12"/>
    <p:sldId id="378" r:id="rId13"/>
    <p:sldId id="384" r:id="rId14"/>
    <p:sldId id="421" r:id="rId15"/>
    <p:sldId id="423" r:id="rId16"/>
    <p:sldId id="383" r:id="rId17"/>
    <p:sldId id="379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作者" initials="A" lastIdx="2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6A69A"/>
    <a:srgbClr val="E7E6E6"/>
    <a:srgbClr val="FF5252"/>
    <a:srgbClr val="80CBC4"/>
    <a:srgbClr val="C00000"/>
    <a:srgbClr val="F31818"/>
    <a:srgbClr val="262626"/>
    <a:srgbClr val="B5181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6327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138" y="480"/>
      </p:cViewPr>
      <p:guideLst>
        <p:guide orient="horz" pos="2160"/>
        <p:guide pos="651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24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2" Type="http://schemas.openxmlformats.org/officeDocument/2006/relationships/commentAuthors" Target="commentAuthors.xml"/><Relationship Id="rId21" Type="http://schemas.openxmlformats.org/officeDocument/2006/relationships/tableStyles" Target="tableStyles.xml"/><Relationship Id="rId20" Type="http://schemas.openxmlformats.org/officeDocument/2006/relationships/viewProps" Target="viewProps.xml"/><Relationship Id="rId2" Type="http://schemas.openxmlformats.org/officeDocument/2006/relationships/theme" Target="theme/theme1.xml"/><Relationship Id="rId19" Type="http://schemas.openxmlformats.org/officeDocument/2006/relationships/presProps" Target="presProps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9AD1D9-B2DD-4942-BC4F-B6655ADEEB1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2C4FF2-319C-447C-A346-25196F1D62D7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EF2083-0386-4B43-BE3F-5071C6BB4FA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EF2083-0386-4B43-BE3F-5071C6BB4FA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E81C92-FB04-4531-AA7B-867E9634CAD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E81C92-FB04-4531-AA7B-867E9634CAD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E81C92-FB04-4531-AA7B-867E9634CAD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E81C92-FB04-4531-AA7B-867E9634CAD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EF2083-0386-4B43-BE3F-5071C6BB4FA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E81C92-FB04-4531-AA7B-867E9634CAD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EF2083-0386-4B43-BE3F-5071C6BB4FA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E81C92-FB04-4531-AA7B-867E9634CAD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E81C92-FB04-4531-AA7B-867E9634CAD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EF2083-0386-4B43-BE3F-5071C6BB4FA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E81C92-FB04-4531-AA7B-867E9634CAD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E81C92-FB04-4531-AA7B-867E9634CAD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EA991467-EF8B-45DB-9602-39439E82D59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BD2EF-65C0-4E17-BB55-BDCC79153460}" type="slidenum">
              <a:rPr lang="zh-CN" altLang="en-US" smtClean="0"/>
            </a:fld>
            <a:endParaRPr lang="zh-CN" alt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 dir="out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91467-EF8B-45DB-9602-39439E82D59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BD2EF-65C0-4E17-BB55-BDCC791534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 dir="out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 showMasterSp="0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91467-EF8B-45DB-9602-39439E82D59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BD2EF-65C0-4E17-BB55-BDCC79153460}" type="slidenum">
              <a:rPr lang="zh-CN" altLang="en-US" smtClean="0"/>
            </a:fld>
            <a:endParaRPr lang="zh-CN" altLang="en-US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 dir="out"/>
      </p:transition>
    </mc:Choice>
    <mc:Fallback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</p:spTree>
  </p:cSld>
  <p:clrMapOvr>
    <a:masterClrMapping/>
  </p:clrMapOvr>
  <p:transition spd="slow" advClick="0" advTm="0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359791" y="332295"/>
            <a:ext cx="11472420" cy="6193411"/>
          </a:xfrm>
          <a:custGeom>
            <a:avLst/>
            <a:gdLst>
              <a:gd name="connsiteX0" fmla="*/ 0 w 11472420"/>
              <a:gd name="connsiteY0" fmla="*/ 0 h 6193410"/>
              <a:gd name="connsiteX1" fmla="*/ 11472420 w 11472420"/>
              <a:gd name="connsiteY1" fmla="*/ 0 h 6193410"/>
              <a:gd name="connsiteX2" fmla="*/ 11472420 w 11472420"/>
              <a:gd name="connsiteY2" fmla="*/ 6193410 h 6193410"/>
              <a:gd name="connsiteX3" fmla="*/ 0 w 11472420"/>
              <a:gd name="connsiteY3" fmla="*/ 6193410 h 6193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472420" h="6193410">
                <a:moveTo>
                  <a:pt x="0" y="0"/>
                </a:moveTo>
                <a:lnTo>
                  <a:pt x="11472420" y="0"/>
                </a:lnTo>
                <a:lnTo>
                  <a:pt x="11472420" y="6193410"/>
                </a:lnTo>
                <a:lnTo>
                  <a:pt x="0" y="619341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Tm="0">
        <p14:flythrough dir="out"/>
      </p:transition>
    </mc:Choice>
    <mc:Fallback>
      <p:transition spd="slow" advTm="0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 userDrawn="1"/>
        </p:nvCxnSpPr>
        <p:spPr>
          <a:xfrm flipV="1">
            <a:off x="838731" y="621505"/>
            <a:ext cx="9506293" cy="1"/>
          </a:xfrm>
          <a:prstGeom prst="line">
            <a:avLst/>
          </a:prstGeom>
          <a:ln w="15875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 userDrawn="1"/>
        </p:nvGrpSpPr>
        <p:grpSpPr>
          <a:xfrm>
            <a:off x="334609" y="188641"/>
            <a:ext cx="434791" cy="388109"/>
            <a:chOff x="406574" y="236732"/>
            <a:chExt cx="708751" cy="613315"/>
          </a:xfrm>
        </p:grpSpPr>
        <p:sp>
          <p:nvSpPr>
            <p:cNvPr id="6" name="矩形 5"/>
            <p:cNvSpPr/>
            <p:nvPr userDrawn="1"/>
          </p:nvSpPr>
          <p:spPr>
            <a:xfrm>
              <a:off x="406574" y="236732"/>
              <a:ext cx="504000" cy="504000"/>
            </a:xfrm>
            <a:prstGeom prst="rect">
              <a:avLst/>
            </a:prstGeom>
            <a:noFill/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90"/>
            </a:p>
          </p:txBody>
        </p:sp>
        <p:sp>
          <p:nvSpPr>
            <p:cNvPr id="7" name="矩形 6"/>
            <p:cNvSpPr/>
            <p:nvPr userDrawn="1"/>
          </p:nvSpPr>
          <p:spPr>
            <a:xfrm>
              <a:off x="602607" y="347238"/>
              <a:ext cx="512718" cy="50280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90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Tm="0">
        <p14:flythrough dir="out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91467-EF8B-45DB-9602-39439E82D59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BD2EF-65C0-4E17-BB55-BDCC791534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 dir="out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 showMasterSp="0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91467-EF8B-45DB-9602-39439E82D59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BD2EF-65C0-4E17-BB55-BDCC79153460}" type="slidenum">
              <a:rPr lang="zh-CN" altLang="en-US" smtClean="0"/>
            </a:fld>
            <a:endParaRPr lang="zh-CN" alt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 dir="out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91467-EF8B-45DB-9602-39439E82D59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BD2EF-65C0-4E17-BB55-BDCC791534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 dir="out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91467-EF8B-45DB-9602-39439E82D590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BD2EF-65C0-4E17-BB55-BDCC791534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 dir="out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91467-EF8B-45DB-9602-39439E82D59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BD2EF-65C0-4E17-BB55-BDCC791534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 dir="out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 showMasterSp="0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</a:fld>
            <a:endParaRPr lang="en-US" dirty="0"/>
          </a:p>
        </p:txBody>
      </p:sp>
      <p:cxnSp>
        <p:nvCxnSpPr>
          <p:cNvPr id="5" name="直接连接符 4"/>
          <p:cNvCxnSpPr/>
          <p:nvPr userDrawn="1"/>
        </p:nvCxnSpPr>
        <p:spPr>
          <a:xfrm flipV="1">
            <a:off x="838731" y="621505"/>
            <a:ext cx="9506293" cy="1"/>
          </a:xfrm>
          <a:prstGeom prst="line">
            <a:avLst/>
          </a:prstGeom>
          <a:ln w="15875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" name="组合 5"/>
          <p:cNvGrpSpPr/>
          <p:nvPr userDrawn="1"/>
        </p:nvGrpSpPr>
        <p:grpSpPr>
          <a:xfrm>
            <a:off x="334609" y="188641"/>
            <a:ext cx="434791" cy="388109"/>
            <a:chOff x="406574" y="236732"/>
            <a:chExt cx="708751" cy="613315"/>
          </a:xfrm>
        </p:grpSpPr>
        <p:sp>
          <p:nvSpPr>
            <p:cNvPr id="7" name="矩形 6"/>
            <p:cNvSpPr/>
            <p:nvPr userDrawn="1"/>
          </p:nvSpPr>
          <p:spPr>
            <a:xfrm>
              <a:off x="406574" y="236732"/>
              <a:ext cx="504000" cy="504000"/>
            </a:xfrm>
            <a:prstGeom prst="rect">
              <a:avLst/>
            </a:prstGeom>
            <a:noFill/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90"/>
            </a:p>
          </p:txBody>
        </p:sp>
        <p:sp>
          <p:nvSpPr>
            <p:cNvPr id="8" name="矩形 7"/>
            <p:cNvSpPr/>
            <p:nvPr userDrawn="1"/>
          </p:nvSpPr>
          <p:spPr>
            <a:xfrm>
              <a:off x="602607" y="347238"/>
              <a:ext cx="512718" cy="50280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90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 dir="ou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91467-EF8B-45DB-9602-39439E82D59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BD2EF-65C0-4E17-BB55-BDCC791534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 dir="out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 showMasterSp="0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91467-EF8B-45DB-9602-39439E82D59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BD2EF-65C0-4E17-BB55-BDCC79153460}" type="slidenum">
              <a:rPr lang="zh-CN" altLang="en-US" smtClean="0"/>
            </a:fld>
            <a:endParaRPr lang="zh-CN" alt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 dir="out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EA991467-EF8B-45DB-9602-39439E82D59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1FEBD2EF-65C0-4E17-BB55-BDCC79153460}" type="slidenum">
              <a:rPr lang="zh-CN" altLang="en-US" smtClean="0"/>
            </a:fld>
            <a:endParaRPr lang="zh-CN" alt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mc:AlternateContent xmlns:mc="http://schemas.openxmlformats.org/markup-compatibility/2006">
    <mc:Choice xmlns:p14="http://schemas.microsoft.com/office/powerpoint/2010/main" Requires="p14">
      <p:transition spd="slow" p14:dur="800">
        <p14:flythrough dir="out"/>
      </p:transition>
    </mc:Choice>
    <mc:Fallback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43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anose="05040102010807070707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31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anose="05040102010807070707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anose="05040102010807070707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anose="05040102010807070707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anose="05040102010807070707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45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anose="05040102010807070707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025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anose="05040102010807070707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71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anose="05040102010807070707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.xml"/><Relationship Id="rId7" Type="http://schemas.openxmlformats.org/officeDocument/2006/relationships/slideLayout" Target="../slideLayouts/slideLayout12.xml"/><Relationship Id="rId6" Type="http://schemas.openxmlformats.org/officeDocument/2006/relationships/tags" Target="../tags/tag1.xml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microsoft.com/office/2007/relationships/media" Target="../media/media1.mp3"/><Relationship Id="rId2" Type="http://schemas.openxmlformats.org/officeDocument/2006/relationships/audio" Target="../media/media1.mp3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12.xml"/><Relationship Id="rId3" Type="http://schemas.openxmlformats.org/officeDocument/2006/relationships/tags" Target="../tags/tag12.xml"/><Relationship Id="rId2" Type="http://schemas.openxmlformats.org/officeDocument/2006/relationships/image" Target="../media/image4.png"/><Relationship Id="rId1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14.xml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.xml"/><Relationship Id="rId5" Type="http://schemas.openxmlformats.org/officeDocument/2006/relationships/slideLayout" Target="../slideLayouts/slideLayout14.xml"/><Relationship Id="rId4" Type="http://schemas.openxmlformats.org/officeDocument/2006/relationships/image" Target="../media/image14.png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14.xml"/><Relationship Id="rId2" Type="http://schemas.openxmlformats.org/officeDocument/2006/relationships/image" Target="../media/image15.png"/><Relationship Id="rId1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4.xml"/><Relationship Id="rId7" Type="http://schemas.openxmlformats.org/officeDocument/2006/relationships/slideLayout" Target="../slideLayouts/slideLayout14.xml"/><Relationship Id="rId6" Type="http://schemas.openxmlformats.org/officeDocument/2006/relationships/image" Target="../media/image18.png"/><Relationship Id="rId5" Type="http://schemas.microsoft.com/office/2007/relationships/media" Target="../media/media2.wmv"/><Relationship Id="rId4" Type="http://schemas.openxmlformats.org/officeDocument/2006/relationships/video" Target="../media/media2.wmv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12.xml"/><Relationship Id="rId3" Type="http://schemas.openxmlformats.org/officeDocument/2006/relationships/tags" Target="../tags/tag13.xml"/><Relationship Id="rId2" Type="http://schemas.openxmlformats.org/officeDocument/2006/relationships/image" Target="../media/image4.png"/><Relationship Id="rId1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png"/><Relationship Id="rId8" Type="http://schemas.openxmlformats.org/officeDocument/2006/relationships/tags" Target="../tags/tag8.xml"/><Relationship Id="rId7" Type="http://schemas.openxmlformats.org/officeDocument/2006/relationships/tags" Target="../tags/tag7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2" Type="http://schemas.openxmlformats.org/officeDocument/2006/relationships/notesSlide" Target="../notesSlides/notesSlide3.xml"/><Relationship Id="rId11" Type="http://schemas.openxmlformats.org/officeDocument/2006/relationships/slideLayout" Target="../slideLayouts/slideLayout13.xml"/><Relationship Id="rId10" Type="http://schemas.openxmlformats.org/officeDocument/2006/relationships/tags" Target="../tags/tag9.xml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12.xml"/><Relationship Id="rId3" Type="http://schemas.openxmlformats.org/officeDocument/2006/relationships/tags" Target="../tags/tag10.xml"/><Relationship Id="rId2" Type="http://schemas.openxmlformats.org/officeDocument/2006/relationships/image" Target="../media/image4.png"/><Relationship Id="rId1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14.xml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12.xml"/><Relationship Id="rId3" Type="http://schemas.openxmlformats.org/officeDocument/2006/relationships/tags" Target="../tags/tag11.xml"/><Relationship Id="rId2" Type="http://schemas.openxmlformats.org/officeDocument/2006/relationships/image" Target="../media/image4.png"/><Relationship Id="rId1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14.xml"/><Relationship Id="rId2" Type="http://schemas.openxmlformats.org/officeDocument/2006/relationships/image" Target="../media/image7.png"/><Relationship Id="rId1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14.xml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 29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264394" y="0"/>
            <a:ext cx="6472978" cy="6505122"/>
          </a:xfrm>
          <a:prstGeom prst="rect">
            <a:avLst/>
          </a:prstGeom>
        </p:spPr>
      </p:pic>
      <p:pic>
        <p:nvPicPr>
          <p:cNvPr id="2" name="media1 (2)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360813" y="3350004"/>
            <a:ext cx="609600" cy="6096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222929" y="2467332"/>
            <a:ext cx="423851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			Ajax</a:t>
            </a:r>
            <a:endParaRPr lang="en-US" altLang="zh-CN" sz="4000" dirty="0">
              <a:latin typeface="Consolas" panose="020B0609020204030204" pitchFamily="49" charset="0"/>
            </a:endParaRPr>
          </a:p>
          <a:p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5011369" y="3959604"/>
            <a:ext cx="11881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chemeClr val="accent1">
                    <a:lumMod val="50000"/>
                  </a:schemeClr>
                </a:solidFill>
              </a:rPr>
              <a:t>讲师 </a:t>
            </a:r>
            <a:r>
              <a:rPr lang="en-US" altLang="zh-CN" sz="2800" b="1" dirty="0">
                <a:solidFill>
                  <a:schemeClr val="accent1">
                    <a:lumMod val="50000"/>
                  </a:schemeClr>
                </a:solidFill>
              </a:rPr>
              <a:t>: </a:t>
            </a:r>
            <a:endParaRPr lang="en-US" altLang="zh-CN" sz="28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111875" y="3836670"/>
            <a:ext cx="189166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Agency FB" panose="020B0503020202020204" pitchFamily="34" charset="0"/>
              </a:rPr>
              <a:t>feifei</a:t>
            </a:r>
            <a:endParaRPr lang="en-US" altLang="zh-CN" sz="4400" b="1" dirty="0">
              <a:solidFill>
                <a:schemeClr val="accent5">
                  <a:lumMod val="60000"/>
                  <a:lumOff val="40000"/>
                </a:schemeClr>
              </a:solidFill>
              <a:latin typeface="Agency FB" panose="020B0503020202020204" pitchFamily="34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0" y="6289249"/>
            <a:ext cx="1979720" cy="651163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108123" y="122045"/>
            <a:ext cx="1059053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/>
              <a:t>免责声明：如果本课程内有任何内容侵害了您的权益，请您及时联系我们                                  潭州教育全球教学服务中心热线：</a:t>
            </a:r>
            <a:r>
              <a:rPr lang="en-US" altLang="zh-CN" sz="1200" dirty="0"/>
              <a:t>4001567315 </a:t>
            </a:r>
            <a:endParaRPr lang="en-US" altLang="zh-CN" sz="1200" dirty="0"/>
          </a:p>
        </p:txBody>
      </p:sp>
    </p:spTree>
    <p:custDataLst>
      <p:tags r:id="rId6"/>
    </p:custData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 advTm="0">
        <p15:prstTrans prst="wind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12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 29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941955" y="0"/>
            <a:ext cx="6472978" cy="6505122"/>
          </a:xfrm>
          <a:prstGeom prst="rect">
            <a:avLst/>
          </a:prstGeom>
        </p:spPr>
      </p:pic>
      <p:sp>
        <p:nvSpPr>
          <p:cNvPr id="31" name="矩形 259"/>
          <p:cNvSpPr>
            <a:spLocks noChangeArrowheads="1"/>
          </p:cNvSpPr>
          <p:nvPr/>
        </p:nvSpPr>
        <p:spPr bwMode="auto">
          <a:xfrm>
            <a:off x="4149970" y="2247102"/>
            <a:ext cx="3427258" cy="22590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zh-CN" altLang="en-US" sz="4000" cap="all" dirty="0">
                <a:solidFill>
                  <a:srgbClr val="26A69A"/>
                </a:solidFill>
                <a:latin typeface="方正尚酷简体" panose="03000509000000000000" pitchFamily="65" charset="-122"/>
                <a:ea typeface="方正尚酷简体" panose="03000509000000000000" pitchFamily="65" charset="-122"/>
                <a:cs typeface="Arial" panose="020B0604020202020204" pitchFamily="34" charset="0"/>
              </a:rPr>
              <a:t>第三部分</a:t>
            </a:r>
            <a:endParaRPr lang="en-US" altLang="zh-CN" sz="4000" cap="all" dirty="0">
              <a:solidFill>
                <a:srgbClr val="26A69A"/>
              </a:solidFill>
              <a:latin typeface="方正尚酷简体" panose="03000509000000000000" pitchFamily="65" charset="-122"/>
              <a:ea typeface="方正尚酷简体" panose="03000509000000000000" pitchFamily="65" charset="-122"/>
              <a:cs typeface="Arial" panose="020B0604020202020204" pitchFamily="34" charset="0"/>
            </a:endParaRPr>
          </a:p>
          <a:p>
            <a:pPr algn="ctr">
              <a:buNone/>
            </a:pPr>
            <a:endParaRPr lang="zh-CN" altLang="en-US" sz="4000" cap="all" dirty="0">
              <a:solidFill>
                <a:srgbClr val="26A69A"/>
              </a:solidFill>
              <a:latin typeface="方正尚酷简体" panose="03000509000000000000" pitchFamily="65" charset="-122"/>
              <a:ea typeface="方正尚酷简体" panose="03000509000000000000" pitchFamily="65" charset="-122"/>
              <a:cs typeface="Arial" panose="020B0604020202020204" pitchFamily="34" charset="0"/>
            </a:endParaRPr>
          </a:p>
          <a:p>
            <a:pPr algn="ctr">
              <a:buNone/>
            </a:pPr>
            <a:r>
              <a:rPr lang="en-US" altLang="zh-CN" sz="4900" cap="all" dirty="0">
                <a:solidFill>
                  <a:srgbClr val="26A69A"/>
                </a:solidFill>
                <a:latin typeface="方正尚酷简体" panose="03000509000000000000" pitchFamily="65" charset="-122"/>
                <a:ea typeface="方正尚酷简体" panose="03000509000000000000" pitchFamily="65" charset="-122"/>
                <a:cs typeface="Arial" panose="020B0604020202020204" pitchFamily="34" charset="0"/>
              </a:rPr>
              <a:t>Ajax</a:t>
            </a:r>
            <a:endParaRPr lang="zh-CN" altLang="en-US" sz="4900" cap="all" dirty="0">
              <a:solidFill>
                <a:srgbClr val="26A69A"/>
              </a:solidFill>
              <a:latin typeface="方正尚酷简体" panose="03000509000000000000" pitchFamily="65" charset="-122"/>
              <a:ea typeface="方正尚酷简体" panose="03000509000000000000" pitchFamily="65" charset="-122"/>
              <a:cs typeface="Arial" panose="020B060402020202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0" y="6289249"/>
            <a:ext cx="1979720" cy="651163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 advTm="0">
        <p15:prstTrans prst="wind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 tmFilter="0,0; .5, 1; 1, 1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849"/>
                            </p:stCondLst>
                            <p:childTnLst>
                              <p:par>
                                <p:cTn id="17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8" dur="500" tmFilter="0, 0; .2, .5; .8, .5; 1, 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250" autoRev="1" fill="hold"/>
                                        <p:tgtEl>
                                          <p:spTgt spid="3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1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标题 1"/>
          <p:cNvSpPr txBox="1"/>
          <p:nvPr/>
        </p:nvSpPr>
        <p:spPr>
          <a:xfrm>
            <a:off x="860631" y="208980"/>
            <a:ext cx="3597001" cy="339700"/>
          </a:xfrm>
          <a:prstGeom prst="rect">
            <a:avLst/>
          </a:prstGeom>
        </p:spPr>
        <p:txBody>
          <a:bodyPr vert="horz" lIns="65016" tIns="32508" rIns="65016" bIns="32508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200" b="0" i="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2655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原生</a:t>
            </a:r>
            <a:r>
              <a:rPr lang="en-US" altLang="zh-CN" sz="2655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Ajax</a:t>
            </a:r>
            <a:r>
              <a:rPr lang="zh-CN" altLang="en-US" sz="2655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代码贴图</a:t>
            </a:r>
            <a:endParaRPr lang="zh-CN" altLang="en-US" sz="2655" dirty="0">
              <a:solidFill>
                <a:schemeClr val="accent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0" y="6289249"/>
            <a:ext cx="1979720" cy="651163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8583168" y="4781322"/>
            <a:ext cx="33893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原生的</a:t>
            </a:r>
            <a:r>
              <a:rPr lang="en-US" altLang="zh-CN" dirty="0"/>
              <a:t>Ajax,</a:t>
            </a:r>
            <a:r>
              <a:rPr lang="zh-CN" altLang="en-US" dirty="0"/>
              <a:t>仅用于了解，知道</a:t>
            </a:r>
            <a:endParaRPr lang="en-US" altLang="zh-CN" dirty="0"/>
          </a:p>
          <a:p>
            <a:r>
              <a:rPr lang="en-US" altLang="zh-CN" dirty="0"/>
              <a:t>Ajax</a:t>
            </a:r>
            <a:r>
              <a:rPr lang="zh-CN" altLang="en-US" dirty="0"/>
              <a:t>底层是通过 </a:t>
            </a:r>
            <a:r>
              <a:rPr lang="en-US" altLang="zh-CN" dirty="0"/>
              <a:t>XMLHttpRequest </a:t>
            </a:r>
            <a:r>
              <a:rPr lang="zh-CN" altLang="en-US" dirty="0"/>
              <a:t>对象创建</a:t>
            </a:r>
            <a:endParaRPr lang="en-US" altLang="zh-CN" dirty="0"/>
          </a:p>
        </p:txBody>
      </p:sp>
      <p:sp>
        <p:nvSpPr>
          <p:cNvPr id="7" name="矩形 6"/>
          <p:cNvSpPr/>
          <p:nvPr/>
        </p:nvSpPr>
        <p:spPr>
          <a:xfrm>
            <a:off x="7502423" y="4016488"/>
            <a:ext cx="108074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PS:</a:t>
            </a:r>
            <a:endParaRPr lang="zh-CN" altLang="en-US" sz="54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10" name="矩形 9"/>
          <p:cNvSpPr/>
          <p:nvPr/>
        </p:nvSpPr>
        <p:spPr>
          <a:xfrm>
            <a:off x="7080069" y="5966083"/>
            <a:ext cx="6096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1400" dirty="0">
                <a:solidFill>
                  <a:srgbClr val="C00000"/>
                </a:solidFill>
                <a:latin typeface="punctuation"/>
              </a:rPr>
              <a:t> </a:t>
            </a:r>
            <a:r>
              <a:rPr lang="en-US" altLang="zh-CN" sz="1400" dirty="0" err="1">
                <a:solidFill>
                  <a:srgbClr val="C00000"/>
                </a:solidFill>
                <a:latin typeface="punctuation"/>
              </a:rPr>
              <a:t>xhr.setRequestHeader</a:t>
            </a:r>
            <a:r>
              <a:rPr lang="en-US" altLang="zh-CN" sz="1400" dirty="0">
                <a:solidFill>
                  <a:srgbClr val="C00000"/>
                </a:solidFill>
                <a:latin typeface="punctuation"/>
              </a:rPr>
              <a:t>('Content-Type', 'application/x-www-form-</a:t>
            </a:r>
            <a:r>
              <a:rPr lang="en-US" altLang="zh-CN" sz="1400" dirty="0" err="1">
                <a:solidFill>
                  <a:srgbClr val="C00000"/>
                </a:solidFill>
                <a:latin typeface="punctuation"/>
              </a:rPr>
              <a:t>urlencoded</a:t>
            </a:r>
            <a:r>
              <a:rPr lang="en-US" altLang="zh-CN" sz="1400" dirty="0">
                <a:solidFill>
                  <a:srgbClr val="C00000"/>
                </a:solidFill>
                <a:latin typeface="punctuation"/>
              </a:rPr>
              <a:t>; charset-UTF-8');</a:t>
            </a:r>
            <a:endParaRPr lang="zh-CN" altLang="en-US" sz="1400" dirty="0">
              <a:solidFill>
                <a:srgbClr val="C00000"/>
              </a:solidFill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631" y="994852"/>
            <a:ext cx="6486525" cy="484822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3704" y="994852"/>
            <a:ext cx="4868296" cy="24341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Tm="0">
        <p14:flythrough dir="out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标题 1"/>
          <p:cNvSpPr txBox="1"/>
          <p:nvPr/>
        </p:nvSpPr>
        <p:spPr>
          <a:xfrm>
            <a:off x="860631" y="208980"/>
            <a:ext cx="5235369" cy="339700"/>
          </a:xfrm>
          <a:prstGeom prst="rect">
            <a:avLst/>
          </a:prstGeom>
        </p:spPr>
        <p:txBody>
          <a:bodyPr vert="horz" lIns="65016" tIns="32508" rIns="65016" bIns="32508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200" b="0" i="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endParaRPr lang="zh-CN" altLang="en-US" sz="2655" dirty="0">
              <a:solidFill>
                <a:schemeClr val="accent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0" y="6289249"/>
            <a:ext cx="1979720" cy="651163"/>
          </a:xfrm>
          <a:prstGeom prst="rect">
            <a:avLst/>
          </a:prstGeom>
        </p:spPr>
      </p:pic>
      <p:sp>
        <p:nvSpPr>
          <p:cNvPr id="5" name="标题 1"/>
          <p:cNvSpPr txBox="1"/>
          <p:nvPr/>
        </p:nvSpPr>
        <p:spPr>
          <a:xfrm>
            <a:off x="860631" y="208980"/>
            <a:ext cx="5975598" cy="339700"/>
          </a:xfrm>
          <a:prstGeom prst="rect">
            <a:avLst/>
          </a:prstGeom>
        </p:spPr>
        <p:txBody>
          <a:bodyPr vert="horz" lIns="65016" tIns="32508" rIns="65016" bIns="32508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200" b="0" i="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2655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原生</a:t>
            </a:r>
            <a:r>
              <a:rPr lang="en-US" altLang="zh-CN" sz="2000" dirty="0">
                <a:solidFill>
                  <a:schemeClr val="accent1"/>
                </a:solidFill>
                <a:cs typeface="+mn-ea"/>
                <a:sym typeface="+mn-lt"/>
              </a:rPr>
              <a:t>Ajax</a:t>
            </a:r>
            <a:r>
              <a:rPr lang="en-US" altLang="zh-CN" sz="1400" dirty="0">
                <a:solidFill>
                  <a:schemeClr val="accent1"/>
                </a:solidFill>
                <a:cs typeface="+mn-ea"/>
                <a:sym typeface="+mn-lt"/>
              </a:rPr>
              <a:t> </a:t>
            </a:r>
            <a:r>
              <a:rPr lang="en-US" altLang="zh-CN" sz="1400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-</a:t>
            </a:r>
            <a:r>
              <a:rPr lang="en-US" altLang="zh-CN" sz="1400" b="1" dirty="0"/>
              <a:t>XmlHttpRequest</a:t>
            </a:r>
            <a:r>
              <a:rPr lang="zh-CN" altLang="en-US" sz="1400" b="1" dirty="0"/>
              <a:t>对象的主要方法</a:t>
            </a:r>
            <a:endParaRPr lang="zh-CN" altLang="en-US" sz="1400" dirty="0">
              <a:solidFill>
                <a:schemeClr val="accent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1025" name="Picture 1" descr="C:\Users\11722\AppData\Local\YNote\data\qq01BE393AF86F548BFFA336B4EE9A5894\c0e78400a74748a385deb348b9848ae8\clipboar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526" y="792480"/>
            <a:ext cx="4371975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Users\11722\AppData\Local\YNote\data\qq01BE393AF86F548BFFA336B4EE9A5894\e0f0367f0c2547be8b98ae86ddcc519d\clipboar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7589" y="679269"/>
            <a:ext cx="4238625" cy="335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/>
          <p:cNvSpPr/>
          <p:nvPr/>
        </p:nvSpPr>
        <p:spPr>
          <a:xfrm>
            <a:off x="583474" y="4162658"/>
            <a:ext cx="508580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333333"/>
                </a:solidFill>
                <a:latin typeface="Verdana" panose="020B0604030504040204" pitchFamily="34" charset="0"/>
              </a:rPr>
              <a:t>第一步：创建需要的对象，这里主要用到的是</a:t>
            </a:r>
            <a:r>
              <a:rPr lang="en-US" altLang="zh-CN" dirty="0" err="1">
                <a:solidFill>
                  <a:srgbClr val="333333"/>
                </a:solidFill>
                <a:latin typeface="Verdana" panose="020B0604030504040204" pitchFamily="34" charset="0"/>
              </a:rPr>
              <a:t>XMLHttpRequest</a:t>
            </a:r>
            <a:r>
              <a:rPr lang="zh-CN" altLang="en-US" dirty="0">
                <a:solidFill>
                  <a:srgbClr val="333333"/>
                </a:solidFill>
                <a:latin typeface="Verdana" panose="020B0604030504040204" pitchFamily="34" charset="0"/>
              </a:rPr>
              <a:t>，注意需要考虑早期的</a:t>
            </a:r>
            <a:r>
              <a:rPr lang="en-US" altLang="zh-CN" dirty="0">
                <a:solidFill>
                  <a:srgbClr val="333333"/>
                </a:solidFill>
                <a:latin typeface="Verdana" panose="020B0604030504040204" pitchFamily="34" charset="0"/>
              </a:rPr>
              <a:t>IE</a:t>
            </a:r>
            <a:r>
              <a:rPr lang="zh-CN" altLang="en-US" dirty="0">
                <a:solidFill>
                  <a:srgbClr val="333333"/>
                </a:solidFill>
                <a:latin typeface="Verdana" panose="020B0604030504040204" pitchFamily="34" charset="0"/>
              </a:rPr>
              <a:t>；</a:t>
            </a:r>
            <a:endParaRPr lang="zh-CN" altLang="en-US" dirty="0">
              <a:solidFill>
                <a:srgbClr val="333333"/>
              </a:solidFill>
              <a:latin typeface="Verdana" panose="020B0604030504040204" pitchFamily="34" charset="0"/>
            </a:endParaRPr>
          </a:p>
          <a:p>
            <a:r>
              <a:rPr lang="zh-CN" altLang="en-US" dirty="0">
                <a:solidFill>
                  <a:srgbClr val="333333"/>
                </a:solidFill>
                <a:latin typeface="Verdana" panose="020B0604030504040204" pitchFamily="34" charset="0"/>
              </a:rPr>
              <a:t>第二步：连接和发送；</a:t>
            </a:r>
            <a:endParaRPr lang="zh-CN" altLang="en-US" dirty="0">
              <a:solidFill>
                <a:srgbClr val="333333"/>
              </a:solidFill>
              <a:latin typeface="Verdana" panose="020B0604030504040204" pitchFamily="34" charset="0"/>
            </a:endParaRPr>
          </a:p>
          <a:p>
            <a:r>
              <a:rPr lang="zh-CN" altLang="en-US" dirty="0">
                <a:solidFill>
                  <a:srgbClr val="333333"/>
                </a:solidFill>
                <a:latin typeface="Verdana" panose="020B0604030504040204" pitchFamily="34" charset="0"/>
              </a:rPr>
              <a:t>第三步：接收；</a:t>
            </a:r>
            <a:endParaRPr lang="zh-CN" altLang="en-US" b="0" i="0" dirty="0">
              <a:solidFill>
                <a:srgbClr val="333333"/>
              </a:solidFill>
              <a:effectLst/>
              <a:latin typeface="Verdana" panose="020B0604030504040204" pitchFamily="34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4111" y="4334378"/>
            <a:ext cx="5666667" cy="153333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Tm="0">
        <p14:flythrough dir="out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 nodePh="1">
                                  <p:stCondLst>
                                    <p:cond delay="75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标题 1"/>
          <p:cNvSpPr txBox="1"/>
          <p:nvPr/>
        </p:nvSpPr>
        <p:spPr>
          <a:xfrm>
            <a:off x="860631" y="208980"/>
            <a:ext cx="5235369" cy="339700"/>
          </a:xfrm>
          <a:prstGeom prst="rect">
            <a:avLst/>
          </a:prstGeom>
        </p:spPr>
        <p:txBody>
          <a:bodyPr vert="horz" lIns="65016" tIns="32508" rIns="65016" bIns="32508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200" b="0" i="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sz="2655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jQuery Ajax</a:t>
            </a:r>
            <a:endParaRPr lang="zh-CN" altLang="en-US" sz="2655" dirty="0">
              <a:solidFill>
                <a:schemeClr val="accent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0" y="6289249"/>
            <a:ext cx="1979720" cy="651163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860631" y="763230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b="1" dirty="0">
                <a:solidFill>
                  <a:srgbClr val="8064A2"/>
                </a:solidFill>
                <a:latin typeface="punctuation"/>
              </a:rPr>
              <a:t>1. </a:t>
            </a:r>
            <a:r>
              <a:rPr lang="zh-CN" altLang="en-US" b="1" dirty="0">
                <a:solidFill>
                  <a:srgbClr val="8064A2"/>
                </a:solidFill>
                <a:latin typeface="punctuation"/>
              </a:rPr>
              <a:t>导入</a:t>
            </a:r>
            <a:r>
              <a:rPr lang="en-US" altLang="zh-CN" b="1" dirty="0">
                <a:solidFill>
                  <a:srgbClr val="8064A2"/>
                </a:solidFill>
                <a:latin typeface="punctuation"/>
              </a:rPr>
              <a:t>jquery</a:t>
            </a:r>
            <a:br>
              <a:rPr lang="en-US" altLang="zh-CN" dirty="0"/>
            </a:br>
            <a:r>
              <a:rPr lang="en-US" altLang="zh-CN" b="1" dirty="0">
                <a:solidFill>
                  <a:srgbClr val="8064A2"/>
                </a:solidFill>
                <a:latin typeface="punctuation"/>
              </a:rPr>
              <a:t>2. </a:t>
            </a:r>
            <a:r>
              <a:rPr lang="zh-CN" altLang="en-US" b="1" dirty="0">
                <a:solidFill>
                  <a:srgbClr val="8064A2"/>
                </a:solidFill>
                <a:latin typeface="punctuation"/>
              </a:rPr>
              <a:t>基本方法</a:t>
            </a:r>
            <a:r>
              <a:rPr lang="en-US" altLang="zh-CN" b="1" dirty="0">
                <a:solidFill>
                  <a:srgbClr val="8064A2"/>
                </a:solidFill>
                <a:latin typeface="punctuation"/>
              </a:rPr>
              <a:t>$.get(){}</a:t>
            </a:r>
            <a:r>
              <a:rPr lang="zh-CN" altLang="en-US" b="1" dirty="0">
                <a:solidFill>
                  <a:srgbClr val="8064A2"/>
                </a:solidFill>
                <a:latin typeface="punctuation"/>
              </a:rPr>
              <a:t>和</a:t>
            </a:r>
            <a:r>
              <a:rPr lang="en-US" altLang="zh-CN" b="1" dirty="0">
                <a:solidFill>
                  <a:srgbClr val="8064A2"/>
                </a:solidFill>
                <a:latin typeface="punctuation"/>
              </a:rPr>
              <a:t>$.post(){}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217" y="1409561"/>
            <a:ext cx="3114286" cy="227619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860631" y="3735826"/>
            <a:ext cx="8974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8064A2"/>
                </a:solidFill>
                <a:latin typeface="punctuation"/>
              </a:rPr>
              <a:t>$.ajax()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Tm="0">
        <p14:flythrough dir="out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标题 1"/>
          <p:cNvSpPr txBox="1"/>
          <p:nvPr/>
        </p:nvSpPr>
        <p:spPr>
          <a:xfrm>
            <a:off x="860631" y="208980"/>
            <a:ext cx="3597001" cy="339700"/>
          </a:xfrm>
          <a:prstGeom prst="rect">
            <a:avLst/>
          </a:prstGeom>
        </p:spPr>
        <p:txBody>
          <a:bodyPr vert="horz" lIns="65016" tIns="32508" rIns="65016" bIns="32508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200" b="0" i="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sz="2655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JQ</a:t>
            </a:r>
            <a:r>
              <a:rPr lang="zh-CN" altLang="en-US" sz="2655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的</a:t>
            </a:r>
            <a:r>
              <a:rPr lang="en-US" altLang="zh-CN" sz="2655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Ajax</a:t>
            </a:r>
            <a:endParaRPr lang="zh-CN" altLang="en-US" sz="2655" dirty="0">
              <a:solidFill>
                <a:schemeClr val="accent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730561" y="61743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0" y="6289249"/>
            <a:ext cx="1979720" cy="65116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5399" y="717263"/>
            <a:ext cx="3966070" cy="568050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8801" y="717263"/>
            <a:ext cx="5257800" cy="3886200"/>
          </a:xfrm>
          <a:prstGeom prst="rect">
            <a:avLst/>
          </a:prstGeom>
        </p:spPr>
      </p:pic>
      <p:pic>
        <p:nvPicPr>
          <p:cNvPr id="10" name="Video_2018-04-18_193442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810533" y="4788123"/>
            <a:ext cx="1979719" cy="1755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Tm="0">
        <p14:flythrough dir="out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700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2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 29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941955" y="0"/>
            <a:ext cx="6472978" cy="6505122"/>
          </a:xfrm>
          <a:prstGeom prst="rect">
            <a:avLst/>
          </a:prstGeom>
        </p:spPr>
      </p:pic>
      <p:sp>
        <p:nvSpPr>
          <p:cNvPr id="31" name="矩形 259"/>
          <p:cNvSpPr>
            <a:spLocks noChangeArrowheads="1"/>
          </p:cNvSpPr>
          <p:nvPr/>
        </p:nvSpPr>
        <p:spPr bwMode="auto">
          <a:xfrm>
            <a:off x="4093699" y="2626932"/>
            <a:ext cx="3427258" cy="22344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zh-CN" altLang="en-US" sz="6600" cap="all" dirty="0">
                <a:solidFill>
                  <a:srgbClr val="26A69A"/>
                </a:solidFill>
                <a:latin typeface="方正尚酷简体" panose="03000509000000000000" pitchFamily="65" charset="-122"/>
                <a:ea typeface="方正尚酷简体" panose="03000509000000000000" pitchFamily="65" charset="-122"/>
                <a:cs typeface="Arial" panose="020B0604020202020204" pitchFamily="34" charset="0"/>
              </a:rPr>
              <a:t>谢谢</a:t>
            </a:r>
            <a:endParaRPr lang="en-US" altLang="zh-CN" sz="2800" cap="all" dirty="0">
              <a:solidFill>
                <a:srgbClr val="26A69A"/>
              </a:solidFill>
              <a:latin typeface="方正尚酷简体" panose="03000509000000000000" pitchFamily="65" charset="-122"/>
              <a:ea typeface="方正尚酷简体" panose="03000509000000000000" pitchFamily="65" charset="-122"/>
              <a:cs typeface="Arial" panose="020B0604020202020204" pitchFamily="34" charset="0"/>
            </a:endParaRPr>
          </a:p>
          <a:p>
            <a:pPr algn="ctr">
              <a:buNone/>
            </a:pPr>
            <a:endParaRPr lang="zh-CN" altLang="en-US" sz="6600" cap="all" dirty="0">
              <a:solidFill>
                <a:srgbClr val="26A69A"/>
              </a:solidFill>
              <a:latin typeface="方正尚酷简体" panose="03000509000000000000" pitchFamily="65" charset="-122"/>
              <a:ea typeface="方正尚酷简体" panose="03000509000000000000" pitchFamily="65" charset="-122"/>
              <a:cs typeface="Arial" panose="020B060402020202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0" y="6289249"/>
            <a:ext cx="1979720" cy="651163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 advTm="0">
        <p15:prstTrans prst="wind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 tmFilter="0,0; .5, 1; 1, 1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49"/>
                            </p:stCondLst>
                            <p:childTnLst>
                              <p:par>
                                <p:cTn id="17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8" dur="500" tmFilter="0, 0; .2, .5; .8, .5; 1, 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250" autoRev="1" fill="hold"/>
                                        <p:tgtEl>
                                          <p:spTgt spid="3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1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标题 1"/>
          <p:cNvSpPr txBox="1"/>
          <p:nvPr/>
        </p:nvSpPr>
        <p:spPr>
          <a:xfrm>
            <a:off x="860631" y="208980"/>
            <a:ext cx="3597001" cy="339700"/>
          </a:xfrm>
          <a:prstGeom prst="rect">
            <a:avLst/>
          </a:prstGeom>
        </p:spPr>
        <p:txBody>
          <a:bodyPr vert="horz" lIns="65016" tIns="32508" rIns="65016" bIns="32508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200" b="0" i="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sz="2655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Ajax</a:t>
            </a:r>
            <a:r>
              <a:rPr lang="zh-CN" altLang="en-US" sz="2655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知识点</a:t>
            </a:r>
            <a:endParaRPr lang="en-US" altLang="zh-CN" sz="2655" dirty="0">
              <a:solidFill>
                <a:schemeClr val="accent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1" name="Freeform 16"/>
          <p:cNvSpPr/>
          <p:nvPr/>
        </p:nvSpPr>
        <p:spPr bwMode="auto">
          <a:xfrm rot="11258092">
            <a:off x="9777540" y="2342288"/>
            <a:ext cx="1971287" cy="1748800"/>
          </a:xfrm>
          <a:custGeom>
            <a:avLst/>
            <a:gdLst>
              <a:gd name="T0" fmla="*/ 0 w 859"/>
              <a:gd name="T1" fmla="*/ 486 h 762"/>
              <a:gd name="T2" fmla="*/ 129 w 859"/>
              <a:gd name="T3" fmla="*/ 600 h 762"/>
              <a:gd name="T4" fmla="*/ 703 w 859"/>
              <a:gd name="T5" fmla="*/ 624 h 762"/>
              <a:gd name="T6" fmla="*/ 676 w 859"/>
              <a:gd name="T7" fmla="*/ 115 h 762"/>
              <a:gd name="T8" fmla="*/ 547 w 859"/>
              <a:gd name="T9" fmla="*/ 0 h 762"/>
              <a:gd name="T10" fmla="*/ 0 w 859"/>
              <a:gd name="T11" fmla="*/ 486 h 7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59" h="762">
                <a:moveTo>
                  <a:pt x="0" y="486"/>
                </a:moveTo>
                <a:cubicBezTo>
                  <a:pt x="2" y="487"/>
                  <a:pt x="127" y="599"/>
                  <a:pt x="129" y="600"/>
                </a:cubicBezTo>
                <a:cubicBezTo>
                  <a:pt x="300" y="752"/>
                  <a:pt x="547" y="762"/>
                  <a:pt x="703" y="624"/>
                </a:cubicBezTo>
                <a:cubicBezTo>
                  <a:pt x="859" y="486"/>
                  <a:pt x="848" y="267"/>
                  <a:pt x="676" y="115"/>
                </a:cubicBezTo>
                <a:cubicBezTo>
                  <a:pt x="675" y="113"/>
                  <a:pt x="549" y="2"/>
                  <a:pt x="547" y="0"/>
                </a:cubicBezTo>
                <a:lnTo>
                  <a:pt x="0" y="486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254000" dist="190500" dir="720000" algn="ctr" rotWithShape="0">
              <a:srgbClr val="000000">
                <a:alpha val="43000"/>
              </a:srgbClr>
            </a:outerShdw>
          </a:effectLst>
        </p:spPr>
        <p:txBody>
          <a:bodyPr vert="horz" wrap="square" lIns="121905" tIns="60953" rIns="121905" bIns="60953" numCol="1" anchor="t" anchorCtr="0" compatLnSpc="1"/>
          <a:lstStyle/>
          <a:p>
            <a:endParaRPr lang="zh-CN" altLang="en-US" sz="240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22" name="Freeform 16"/>
          <p:cNvSpPr/>
          <p:nvPr/>
        </p:nvSpPr>
        <p:spPr bwMode="auto">
          <a:xfrm rot="11258092">
            <a:off x="6193400" y="4822914"/>
            <a:ext cx="1971287" cy="1748800"/>
          </a:xfrm>
          <a:custGeom>
            <a:avLst/>
            <a:gdLst>
              <a:gd name="T0" fmla="*/ 0 w 859"/>
              <a:gd name="T1" fmla="*/ 486 h 762"/>
              <a:gd name="T2" fmla="*/ 129 w 859"/>
              <a:gd name="T3" fmla="*/ 600 h 762"/>
              <a:gd name="T4" fmla="*/ 703 w 859"/>
              <a:gd name="T5" fmla="*/ 624 h 762"/>
              <a:gd name="T6" fmla="*/ 676 w 859"/>
              <a:gd name="T7" fmla="*/ 115 h 762"/>
              <a:gd name="T8" fmla="*/ 547 w 859"/>
              <a:gd name="T9" fmla="*/ 0 h 762"/>
              <a:gd name="T10" fmla="*/ 0 w 859"/>
              <a:gd name="T11" fmla="*/ 486 h 7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59" h="762">
                <a:moveTo>
                  <a:pt x="0" y="486"/>
                </a:moveTo>
                <a:cubicBezTo>
                  <a:pt x="2" y="487"/>
                  <a:pt x="127" y="599"/>
                  <a:pt x="129" y="600"/>
                </a:cubicBezTo>
                <a:cubicBezTo>
                  <a:pt x="300" y="752"/>
                  <a:pt x="547" y="762"/>
                  <a:pt x="703" y="624"/>
                </a:cubicBezTo>
                <a:cubicBezTo>
                  <a:pt x="859" y="486"/>
                  <a:pt x="848" y="267"/>
                  <a:pt x="676" y="115"/>
                </a:cubicBezTo>
                <a:cubicBezTo>
                  <a:pt x="675" y="113"/>
                  <a:pt x="549" y="2"/>
                  <a:pt x="547" y="0"/>
                </a:cubicBezTo>
                <a:lnTo>
                  <a:pt x="0" y="486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254000" dist="190500" dir="720000" algn="ctr" rotWithShape="0">
              <a:srgbClr val="000000">
                <a:alpha val="43000"/>
              </a:srgbClr>
            </a:outerShdw>
          </a:effectLst>
        </p:spPr>
        <p:txBody>
          <a:bodyPr vert="horz" wrap="square" lIns="121905" tIns="60953" rIns="121905" bIns="60953" numCol="1" anchor="t" anchorCtr="0" compatLnSpc="1"/>
          <a:lstStyle/>
          <a:p>
            <a:endParaRPr lang="zh-CN" altLang="en-US" sz="240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23" name="Freeform 6"/>
          <p:cNvSpPr/>
          <p:nvPr/>
        </p:nvSpPr>
        <p:spPr bwMode="auto">
          <a:xfrm>
            <a:off x="6281593" y="2818882"/>
            <a:ext cx="5902655" cy="4031950"/>
          </a:xfrm>
          <a:custGeom>
            <a:avLst/>
            <a:gdLst>
              <a:gd name="T0" fmla="*/ 0 w 1768"/>
              <a:gd name="T1" fmla="*/ 1568 h 1568"/>
              <a:gd name="T2" fmla="*/ 1768 w 1768"/>
              <a:gd name="T3" fmla="*/ 1568 h 1568"/>
              <a:gd name="T4" fmla="*/ 1768 w 1768"/>
              <a:gd name="T5" fmla="*/ 0 h 1568"/>
              <a:gd name="T6" fmla="*/ 0 w 1768"/>
              <a:gd name="T7" fmla="*/ 1568 h 15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768" h="1568">
                <a:moveTo>
                  <a:pt x="0" y="1568"/>
                </a:moveTo>
                <a:lnTo>
                  <a:pt x="1768" y="1568"/>
                </a:lnTo>
                <a:lnTo>
                  <a:pt x="1768" y="0"/>
                </a:lnTo>
                <a:lnTo>
                  <a:pt x="0" y="156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121905" tIns="60953" rIns="121905" bIns="60953" numCol="1" anchor="t" anchorCtr="0" compatLnSpc="1"/>
          <a:lstStyle/>
          <a:p>
            <a:endParaRPr lang="zh-CN" altLang="en-US" sz="240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24" name="Freeform 16"/>
          <p:cNvSpPr/>
          <p:nvPr/>
        </p:nvSpPr>
        <p:spPr bwMode="auto">
          <a:xfrm rot="458092">
            <a:off x="8619215" y="4255576"/>
            <a:ext cx="1971287" cy="1748800"/>
          </a:xfrm>
          <a:custGeom>
            <a:avLst/>
            <a:gdLst>
              <a:gd name="T0" fmla="*/ 0 w 859"/>
              <a:gd name="T1" fmla="*/ 486 h 762"/>
              <a:gd name="T2" fmla="*/ 129 w 859"/>
              <a:gd name="T3" fmla="*/ 600 h 762"/>
              <a:gd name="T4" fmla="*/ 703 w 859"/>
              <a:gd name="T5" fmla="*/ 624 h 762"/>
              <a:gd name="T6" fmla="*/ 676 w 859"/>
              <a:gd name="T7" fmla="*/ 115 h 762"/>
              <a:gd name="T8" fmla="*/ 547 w 859"/>
              <a:gd name="T9" fmla="*/ 0 h 762"/>
              <a:gd name="T10" fmla="*/ 0 w 859"/>
              <a:gd name="T11" fmla="*/ 486 h 7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59" h="762">
                <a:moveTo>
                  <a:pt x="0" y="486"/>
                </a:moveTo>
                <a:cubicBezTo>
                  <a:pt x="2" y="487"/>
                  <a:pt x="127" y="599"/>
                  <a:pt x="129" y="600"/>
                </a:cubicBezTo>
                <a:cubicBezTo>
                  <a:pt x="300" y="752"/>
                  <a:pt x="547" y="762"/>
                  <a:pt x="703" y="624"/>
                </a:cubicBezTo>
                <a:cubicBezTo>
                  <a:pt x="859" y="486"/>
                  <a:pt x="848" y="267"/>
                  <a:pt x="676" y="115"/>
                </a:cubicBezTo>
                <a:cubicBezTo>
                  <a:pt x="675" y="113"/>
                  <a:pt x="549" y="2"/>
                  <a:pt x="547" y="0"/>
                </a:cubicBezTo>
                <a:lnTo>
                  <a:pt x="0" y="48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54000" dist="190500" dir="720000" algn="ctr" rotWithShape="0">
              <a:srgbClr val="000000">
                <a:alpha val="43000"/>
              </a:srgbClr>
            </a:outerShdw>
          </a:effectLst>
        </p:spPr>
        <p:txBody>
          <a:bodyPr vert="horz" wrap="square" lIns="121905" tIns="60953" rIns="121905" bIns="60953" numCol="1" anchor="t" anchorCtr="0" compatLnSpc="1"/>
          <a:lstStyle/>
          <a:p>
            <a:endParaRPr lang="zh-CN" altLang="en-US" sz="240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25" name="Freeform 6"/>
          <p:cNvSpPr>
            <a:spLocks noEditPoints="1"/>
          </p:cNvSpPr>
          <p:nvPr/>
        </p:nvSpPr>
        <p:spPr bwMode="auto">
          <a:xfrm>
            <a:off x="6144423" y="1449249"/>
            <a:ext cx="469842" cy="410582"/>
          </a:xfrm>
          <a:custGeom>
            <a:avLst/>
            <a:gdLst>
              <a:gd name="T0" fmla="*/ 0 w 222"/>
              <a:gd name="T1" fmla="*/ 194 h 194"/>
              <a:gd name="T2" fmla="*/ 222 w 222"/>
              <a:gd name="T3" fmla="*/ 194 h 194"/>
              <a:gd name="T4" fmla="*/ 140 w 222"/>
              <a:gd name="T5" fmla="*/ 62 h 194"/>
              <a:gd name="T6" fmla="*/ 142 w 222"/>
              <a:gd name="T7" fmla="*/ 62 h 194"/>
              <a:gd name="T8" fmla="*/ 142 w 222"/>
              <a:gd name="T9" fmla="*/ 26 h 194"/>
              <a:gd name="T10" fmla="*/ 154 w 222"/>
              <a:gd name="T11" fmla="*/ 26 h 194"/>
              <a:gd name="T12" fmla="*/ 154 w 222"/>
              <a:gd name="T13" fmla="*/ 0 h 194"/>
              <a:gd name="T14" fmla="*/ 69 w 222"/>
              <a:gd name="T15" fmla="*/ 0 h 194"/>
              <a:gd name="T16" fmla="*/ 69 w 222"/>
              <a:gd name="T17" fmla="*/ 26 h 194"/>
              <a:gd name="T18" fmla="*/ 80 w 222"/>
              <a:gd name="T19" fmla="*/ 26 h 194"/>
              <a:gd name="T20" fmla="*/ 80 w 222"/>
              <a:gd name="T21" fmla="*/ 62 h 194"/>
              <a:gd name="T22" fmla="*/ 0 w 222"/>
              <a:gd name="T23" fmla="*/ 194 h 194"/>
              <a:gd name="T24" fmla="*/ 102 w 222"/>
              <a:gd name="T25" fmla="*/ 64 h 194"/>
              <a:gd name="T26" fmla="*/ 116 w 222"/>
              <a:gd name="T27" fmla="*/ 64 h 194"/>
              <a:gd name="T28" fmla="*/ 140 w 222"/>
              <a:gd name="T29" fmla="*/ 106 h 194"/>
              <a:gd name="T30" fmla="*/ 78 w 222"/>
              <a:gd name="T31" fmla="*/ 106 h 194"/>
              <a:gd name="T32" fmla="*/ 102 w 222"/>
              <a:gd name="T33" fmla="*/ 64 h 1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222" h="194">
                <a:moveTo>
                  <a:pt x="0" y="194"/>
                </a:moveTo>
                <a:lnTo>
                  <a:pt x="222" y="194"/>
                </a:lnTo>
                <a:lnTo>
                  <a:pt x="140" y="62"/>
                </a:lnTo>
                <a:lnTo>
                  <a:pt x="142" y="62"/>
                </a:lnTo>
                <a:lnTo>
                  <a:pt x="142" y="26"/>
                </a:lnTo>
                <a:lnTo>
                  <a:pt x="154" y="26"/>
                </a:lnTo>
                <a:lnTo>
                  <a:pt x="154" y="0"/>
                </a:lnTo>
                <a:lnTo>
                  <a:pt x="69" y="0"/>
                </a:lnTo>
                <a:lnTo>
                  <a:pt x="69" y="26"/>
                </a:lnTo>
                <a:lnTo>
                  <a:pt x="80" y="26"/>
                </a:lnTo>
                <a:lnTo>
                  <a:pt x="80" y="62"/>
                </a:lnTo>
                <a:lnTo>
                  <a:pt x="0" y="194"/>
                </a:lnTo>
                <a:close/>
                <a:moveTo>
                  <a:pt x="102" y="64"/>
                </a:moveTo>
                <a:lnTo>
                  <a:pt x="116" y="64"/>
                </a:lnTo>
                <a:lnTo>
                  <a:pt x="140" y="106"/>
                </a:lnTo>
                <a:lnTo>
                  <a:pt x="78" y="106"/>
                </a:lnTo>
                <a:lnTo>
                  <a:pt x="102" y="6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121905" tIns="60953" rIns="121905" bIns="60953" numCol="1" anchor="t" anchorCtr="0" compatLnSpc="1"/>
          <a:lstStyle/>
          <a:p>
            <a:endParaRPr lang="zh-CN" altLang="en-US" sz="240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28" name="Freeform 11"/>
          <p:cNvSpPr/>
          <p:nvPr/>
        </p:nvSpPr>
        <p:spPr bwMode="auto">
          <a:xfrm>
            <a:off x="4026233" y="2938037"/>
            <a:ext cx="548149" cy="518519"/>
          </a:xfrm>
          <a:custGeom>
            <a:avLst/>
            <a:gdLst>
              <a:gd name="T0" fmla="*/ 210 w 259"/>
              <a:gd name="T1" fmla="*/ 245 h 245"/>
              <a:gd name="T2" fmla="*/ 129 w 259"/>
              <a:gd name="T3" fmla="*/ 203 h 245"/>
              <a:gd name="T4" fmla="*/ 49 w 259"/>
              <a:gd name="T5" fmla="*/ 245 h 245"/>
              <a:gd name="T6" fmla="*/ 66 w 259"/>
              <a:gd name="T7" fmla="*/ 158 h 245"/>
              <a:gd name="T8" fmla="*/ 0 w 259"/>
              <a:gd name="T9" fmla="*/ 94 h 245"/>
              <a:gd name="T10" fmla="*/ 89 w 259"/>
              <a:gd name="T11" fmla="*/ 80 h 245"/>
              <a:gd name="T12" fmla="*/ 129 w 259"/>
              <a:gd name="T13" fmla="*/ 0 h 245"/>
              <a:gd name="T14" fmla="*/ 170 w 259"/>
              <a:gd name="T15" fmla="*/ 80 h 245"/>
              <a:gd name="T16" fmla="*/ 259 w 259"/>
              <a:gd name="T17" fmla="*/ 94 h 245"/>
              <a:gd name="T18" fmla="*/ 193 w 259"/>
              <a:gd name="T19" fmla="*/ 158 h 245"/>
              <a:gd name="T20" fmla="*/ 210 w 259"/>
              <a:gd name="T21" fmla="*/ 245 h 2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59" h="245">
                <a:moveTo>
                  <a:pt x="210" y="245"/>
                </a:moveTo>
                <a:lnTo>
                  <a:pt x="129" y="203"/>
                </a:lnTo>
                <a:lnTo>
                  <a:pt x="49" y="245"/>
                </a:lnTo>
                <a:lnTo>
                  <a:pt x="66" y="158"/>
                </a:lnTo>
                <a:lnTo>
                  <a:pt x="0" y="94"/>
                </a:lnTo>
                <a:lnTo>
                  <a:pt x="89" y="80"/>
                </a:lnTo>
                <a:lnTo>
                  <a:pt x="129" y="0"/>
                </a:lnTo>
                <a:lnTo>
                  <a:pt x="170" y="80"/>
                </a:lnTo>
                <a:lnTo>
                  <a:pt x="259" y="94"/>
                </a:lnTo>
                <a:lnTo>
                  <a:pt x="193" y="158"/>
                </a:lnTo>
                <a:lnTo>
                  <a:pt x="210" y="24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121905" tIns="60953" rIns="121905" bIns="60953" numCol="1" anchor="t" anchorCtr="0" compatLnSpc="1"/>
          <a:lstStyle/>
          <a:p>
            <a:endParaRPr lang="zh-CN" altLang="en-US" sz="240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29" name="Freeform 16"/>
          <p:cNvSpPr>
            <a:spLocks noEditPoints="1"/>
          </p:cNvSpPr>
          <p:nvPr/>
        </p:nvSpPr>
        <p:spPr bwMode="auto">
          <a:xfrm>
            <a:off x="1931278" y="4483291"/>
            <a:ext cx="495239" cy="495239"/>
          </a:xfrm>
          <a:custGeom>
            <a:avLst/>
            <a:gdLst>
              <a:gd name="T0" fmla="*/ 91 w 99"/>
              <a:gd name="T1" fmla="*/ 41 h 99"/>
              <a:gd name="T2" fmla="*/ 85 w 99"/>
              <a:gd name="T3" fmla="*/ 26 h 99"/>
              <a:gd name="T4" fmla="*/ 85 w 99"/>
              <a:gd name="T5" fmla="*/ 15 h 99"/>
              <a:gd name="T6" fmla="*/ 74 w 99"/>
              <a:gd name="T7" fmla="*/ 14 h 99"/>
              <a:gd name="T8" fmla="*/ 58 w 99"/>
              <a:gd name="T9" fmla="*/ 8 h 99"/>
              <a:gd name="T10" fmla="*/ 50 w 99"/>
              <a:gd name="T11" fmla="*/ 0 h 99"/>
              <a:gd name="T12" fmla="*/ 41 w 99"/>
              <a:gd name="T13" fmla="*/ 8 h 99"/>
              <a:gd name="T14" fmla="*/ 27 w 99"/>
              <a:gd name="T15" fmla="*/ 14 h 99"/>
              <a:gd name="T16" fmla="*/ 21 w 99"/>
              <a:gd name="T17" fmla="*/ 12 h 99"/>
              <a:gd name="T18" fmla="*/ 15 w 99"/>
              <a:gd name="T19" fmla="*/ 14 h 99"/>
              <a:gd name="T20" fmla="*/ 15 w 99"/>
              <a:gd name="T21" fmla="*/ 25 h 99"/>
              <a:gd name="T22" fmla="*/ 9 w 99"/>
              <a:gd name="T23" fmla="*/ 41 h 99"/>
              <a:gd name="T24" fmla="*/ 0 w 99"/>
              <a:gd name="T25" fmla="*/ 49 h 99"/>
              <a:gd name="T26" fmla="*/ 9 w 99"/>
              <a:gd name="T27" fmla="*/ 57 h 99"/>
              <a:gd name="T28" fmla="*/ 15 w 99"/>
              <a:gd name="T29" fmla="*/ 72 h 99"/>
              <a:gd name="T30" fmla="*/ 15 w 99"/>
              <a:gd name="T31" fmla="*/ 84 h 99"/>
              <a:gd name="T32" fmla="*/ 26 w 99"/>
              <a:gd name="T33" fmla="*/ 84 h 99"/>
              <a:gd name="T34" fmla="*/ 41 w 99"/>
              <a:gd name="T35" fmla="*/ 90 h 99"/>
              <a:gd name="T36" fmla="*/ 50 w 99"/>
              <a:gd name="T37" fmla="*/ 99 h 99"/>
              <a:gd name="T38" fmla="*/ 58 w 99"/>
              <a:gd name="T39" fmla="*/ 90 h 99"/>
              <a:gd name="T40" fmla="*/ 63 w 99"/>
              <a:gd name="T41" fmla="*/ 89 h 99"/>
              <a:gd name="T42" fmla="*/ 73 w 99"/>
              <a:gd name="T43" fmla="*/ 84 h 99"/>
              <a:gd name="T44" fmla="*/ 84 w 99"/>
              <a:gd name="T45" fmla="*/ 84 h 99"/>
              <a:gd name="T46" fmla="*/ 84 w 99"/>
              <a:gd name="T47" fmla="*/ 73 h 99"/>
              <a:gd name="T48" fmla="*/ 91 w 99"/>
              <a:gd name="T49" fmla="*/ 58 h 99"/>
              <a:gd name="T50" fmla="*/ 99 w 99"/>
              <a:gd name="T51" fmla="*/ 49 h 99"/>
              <a:gd name="T52" fmla="*/ 91 w 99"/>
              <a:gd name="T53" fmla="*/ 41 h 99"/>
              <a:gd name="T54" fmla="*/ 50 w 99"/>
              <a:gd name="T55" fmla="*/ 68 h 99"/>
              <a:gd name="T56" fmla="*/ 31 w 99"/>
              <a:gd name="T57" fmla="*/ 49 h 99"/>
              <a:gd name="T58" fmla="*/ 50 w 99"/>
              <a:gd name="T59" fmla="*/ 30 h 99"/>
              <a:gd name="T60" fmla="*/ 69 w 99"/>
              <a:gd name="T61" fmla="*/ 49 h 99"/>
              <a:gd name="T62" fmla="*/ 50 w 99"/>
              <a:gd name="T63" fmla="*/ 68 h 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99" h="99">
                <a:moveTo>
                  <a:pt x="91" y="41"/>
                </a:moveTo>
                <a:cubicBezTo>
                  <a:pt x="90" y="36"/>
                  <a:pt x="88" y="30"/>
                  <a:pt x="85" y="26"/>
                </a:cubicBezTo>
                <a:cubicBezTo>
                  <a:pt x="88" y="23"/>
                  <a:pt x="88" y="18"/>
                  <a:pt x="85" y="15"/>
                </a:cubicBezTo>
                <a:cubicBezTo>
                  <a:pt x="82" y="11"/>
                  <a:pt x="77" y="11"/>
                  <a:pt x="74" y="14"/>
                </a:cubicBezTo>
                <a:cubicBezTo>
                  <a:pt x="69" y="11"/>
                  <a:pt x="64" y="9"/>
                  <a:pt x="58" y="8"/>
                </a:cubicBezTo>
                <a:cubicBezTo>
                  <a:pt x="58" y="3"/>
                  <a:pt x="54" y="0"/>
                  <a:pt x="50" y="0"/>
                </a:cubicBezTo>
                <a:cubicBezTo>
                  <a:pt x="45" y="0"/>
                  <a:pt x="41" y="3"/>
                  <a:pt x="41" y="8"/>
                </a:cubicBezTo>
                <a:cubicBezTo>
                  <a:pt x="36" y="9"/>
                  <a:pt x="31" y="11"/>
                  <a:pt x="27" y="14"/>
                </a:cubicBezTo>
                <a:cubicBezTo>
                  <a:pt x="25" y="12"/>
                  <a:pt x="23" y="12"/>
                  <a:pt x="21" y="12"/>
                </a:cubicBezTo>
                <a:cubicBezTo>
                  <a:pt x="19" y="12"/>
                  <a:pt x="17" y="12"/>
                  <a:pt x="15" y="14"/>
                </a:cubicBezTo>
                <a:cubicBezTo>
                  <a:pt x="12" y="17"/>
                  <a:pt x="12" y="22"/>
                  <a:pt x="15" y="25"/>
                </a:cubicBezTo>
                <a:cubicBezTo>
                  <a:pt x="12" y="30"/>
                  <a:pt x="10" y="35"/>
                  <a:pt x="9" y="41"/>
                </a:cubicBezTo>
                <a:cubicBezTo>
                  <a:pt x="4" y="41"/>
                  <a:pt x="0" y="44"/>
                  <a:pt x="0" y="49"/>
                </a:cubicBezTo>
                <a:cubicBezTo>
                  <a:pt x="0" y="54"/>
                  <a:pt x="4" y="57"/>
                  <a:pt x="9" y="57"/>
                </a:cubicBezTo>
                <a:cubicBezTo>
                  <a:pt x="10" y="63"/>
                  <a:pt x="12" y="68"/>
                  <a:pt x="15" y="72"/>
                </a:cubicBezTo>
                <a:cubicBezTo>
                  <a:pt x="11" y="75"/>
                  <a:pt x="11" y="80"/>
                  <a:pt x="15" y="84"/>
                </a:cubicBezTo>
                <a:cubicBezTo>
                  <a:pt x="18" y="87"/>
                  <a:pt x="23" y="87"/>
                  <a:pt x="26" y="84"/>
                </a:cubicBezTo>
                <a:cubicBezTo>
                  <a:pt x="30" y="87"/>
                  <a:pt x="36" y="89"/>
                  <a:pt x="41" y="90"/>
                </a:cubicBezTo>
                <a:cubicBezTo>
                  <a:pt x="41" y="95"/>
                  <a:pt x="45" y="99"/>
                  <a:pt x="50" y="99"/>
                </a:cubicBezTo>
                <a:cubicBezTo>
                  <a:pt x="54" y="99"/>
                  <a:pt x="58" y="95"/>
                  <a:pt x="58" y="90"/>
                </a:cubicBezTo>
                <a:cubicBezTo>
                  <a:pt x="60" y="90"/>
                  <a:pt x="62" y="89"/>
                  <a:pt x="63" y="89"/>
                </a:cubicBezTo>
                <a:cubicBezTo>
                  <a:pt x="67" y="88"/>
                  <a:pt x="70" y="86"/>
                  <a:pt x="73" y="84"/>
                </a:cubicBezTo>
                <a:cubicBezTo>
                  <a:pt x="76" y="87"/>
                  <a:pt x="81" y="87"/>
                  <a:pt x="84" y="84"/>
                </a:cubicBezTo>
                <a:cubicBezTo>
                  <a:pt x="87" y="81"/>
                  <a:pt x="87" y="76"/>
                  <a:pt x="84" y="73"/>
                </a:cubicBezTo>
                <a:cubicBezTo>
                  <a:pt x="87" y="68"/>
                  <a:pt x="90" y="63"/>
                  <a:pt x="91" y="58"/>
                </a:cubicBezTo>
                <a:cubicBezTo>
                  <a:pt x="95" y="58"/>
                  <a:pt x="99" y="54"/>
                  <a:pt x="99" y="49"/>
                </a:cubicBezTo>
                <a:cubicBezTo>
                  <a:pt x="99" y="45"/>
                  <a:pt x="95" y="41"/>
                  <a:pt x="91" y="41"/>
                </a:cubicBezTo>
                <a:close/>
                <a:moveTo>
                  <a:pt x="50" y="68"/>
                </a:moveTo>
                <a:cubicBezTo>
                  <a:pt x="39" y="68"/>
                  <a:pt x="31" y="60"/>
                  <a:pt x="31" y="49"/>
                </a:cubicBezTo>
                <a:cubicBezTo>
                  <a:pt x="31" y="39"/>
                  <a:pt x="39" y="30"/>
                  <a:pt x="50" y="30"/>
                </a:cubicBezTo>
                <a:cubicBezTo>
                  <a:pt x="60" y="30"/>
                  <a:pt x="69" y="39"/>
                  <a:pt x="69" y="49"/>
                </a:cubicBezTo>
                <a:cubicBezTo>
                  <a:pt x="69" y="60"/>
                  <a:pt x="60" y="68"/>
                  <a:pt x="50" y="68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121905" tIns="60953" rIns="121905" bIns="60953" numCol="1" anchor="t" anchorCtr="0" compatLnSpc="1"/>
          <a:lstStyle/>
          <a:p>
            <a:endParaRPr lang="zh-CN" altLang="en-US" sz="240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33" name="TextBox 41"/>
          <p:cNvSpPr txBox="1"/>
          <p:nvPr/>
        </p:nvSpPr>
        <p:spPr>
          <a:xfrm>
            <a:off x="6907905" y="2048734"/>
            <a:ext cx="2762199" cy="901346"/>
          </a:xfrm>
          <a:prstGeom prst="rect">
            <a:avLst/>
          </a:prstGeom>
          <a:noFill/>
        </p:spPr>
        <p:txBody>
          <a:bodyPr wrap="square" lIns="81225" tIns="40613" rIns="81225" bIns="40613" rtlCol="0">
            <a:spAutoFit/>
          </a:bodyPr>
          <a:lstStyle/>
          <a:p>
            <a:pPr lvl="0" algn="ctr">
              <a:lnSpc>
                <a:spcPct val="130000"/>
              </a:lnSpc>
              <a:defRPr/>
            </a:pP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全称 </a:t>
            </a:r>
            <a:r>
              <a:rPr lang="en-US" altLang="zh-CN" sz="14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Ansync JavaScript and XML</a:t>
            </a: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，是一门异步的加载技术，局部刷新</a:t>
            </a:r>
            <a:endParaRPr lang="zh-CN" altLang="en-US" sz="1400" dirty="0">
              <a:solidFill>
                <a:prstClr val="black">
                  <a:lumMod val="75000"/>
                  <a:lumOff val="25000"/>
                </a:prstClr>
              </a:solidFill>
              <a:cs typeface="+mn-ea"/>
              <a:sym typeface="+mn-lt"/>
            </a:endParaRPr>
          </a:p>
        </p:txBody>
      </p:sp>
      <p:sp>
        <p:nvSpPr>
          <p:cNvPr id="34" name="TextBox 170"/>
          <p:cNvSpPr txBox="1"/>
          <p:nvPr/>
        </p:nvSpPr>
        <p:spPr>
          <a:xfrm>
            <a:off x="6823500" y="1520507"/>
            <a:ext cx="3009817" cy="553026"/>
          </a:xfrm>
          <a:prstGeom prst="rect">
            <a:avLst/>
          </a:prstGeom>
          <a:noFill/>
        </p:spPr>
        <p:txBody>
          <a:bodyPr wrap="square" lIns="91431" tIns="45715" rIns="91431" bIns="45715" rtlCol="0">
            <a:spAutoFit/>
          </a:bodyPr>
          <a:lstStyle/>
          <a:p>
            <a:pPr lvl="0" algn="just">
              <a:lnSpc>
                <a:spcPct val="120000"/>
              </a:lnSpc>
            </a:pPr>
            <a:r>
              <a:rPr lang="zh-CN" altLang="en-US" sz="2655" dirty="0">
                <a:solidFill>
                  <a:srgbClr val="262626"/>
                </a:solidFill>
                <a:cs typeface="+mn-ea"/>
                <a:sym typeface="+mn-lt"/>
              </a:rPr>
              <a:t>什么是</a:t>
            </a:r>
            <a:r>
              <a:rPr lang="en-US" altLang="zh-CN" sz="2655" dirty="0">
                <a:solidFill>
                  <a:srgbClr val="262626"/>
                </a:solidFill>
                <a:cs typeface="+mn-ea"/>
                <a:sym typeface="+mn-lt"/>
              </a:rPr>
              <a:t>Ajax</a:t>
            </a:r>
            <a:endParaRPr lang="en-GB" altLang="zh-CN" sz="1325" dirty="0">
              <a:solidFill>
                <a:srgbClr val="262626"/>
              </a:solidFill>
              <a:cs typeface="+mn-ea"/>
              <a:sym typeface="+mn-lt"/>
            </a:endParaRPr>
          </a:p>
        </p:txBody>
      </p:sp>
      <p:sp>
        <p:nvSpPr>
          <p:cNvPr id="37" name="TextBox 41"/>
          <p:cNvSpPr txBox="1"/>
          <p:nvPr/>
        </p:nvSpPr>
        <p:spPr>
          <a:xfrm>
            <a:off x="5024447" y="3649488"/>
            <a:ext cx="2514292" cy="901346"/>
          </a:xfrm>
          <a:prstGeom prst="rect">
            <a:avLst/>
          </a:prstGeom>
          <a:noFill/>
        </p:spPr>
        <p:txBody>
          <a:bodyPr wrap="square" lIns="81225" tIns="40613" rIns="81225" bIns="40613" rtlCol="0">
            <a:spAutoFit/>
          </a:bodyPr>
          <a:lstStyle/>
          <a:p>
            <a:pPr lvl="0" algn="ctr">
              <a:lnSpc>
                <a:spcPct val="130000"/>
              </a:lnSpc>
              <a:defRPr/>
            </a:pPr>
            <a:r>
              <a:rPr lang="en-US" altLang="zh-CN" sz="14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 Ajax</a:t>
            </a: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的使用分为原生和</a:t>
            </a:r>
            <a:r>
              <a:rPr lang="en-US" altLang="zh-CN" sz="14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jq</a:t>
            </a: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两种，需要掌握的</a:t>
            </a:r>
            <a:r>
              <a:rPr lang="en-US" altLang="zh-CN" sz="14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jq</a:t>
            </a: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的，原生了解就行</a:t>
            </a:r>
            <a:endParaRPr lang="zh-CN" altLang="en-US" sz="1400" dirty="0">
              <a:solidFill>
                <a:prstClr val="black">
                  <a:lumMod val="75000"/>
                  <a:lumOff val="25000"/>
                </a:prstClr>
              </a:solidFill>
              <a:cs typeface="+mn-ea"/>
              <a:sym typeface="+mn-lt"/>
            </a:endParaRPr>
          </a:p>
        </p:txBody>
      </p:sp>
      <p:sp>
        <p:nvSpPr>
          <p:cNvPr id="45" name="TextBox 170"/>
          <p:cNvSpPr txBox="1"/>
          <p:nvPr/>
        </p:nvSpPr>
        <p:spPr>
          <a:xfrm>
            <a:off x="4721255" y="3153410"/>
            <a:ext cx="3104487" cy="553026"/>
          </a:xfrm>
          <a:prstGeom prst="rect">
            <a:avLst/>
          </a:prstGeom>
          <a:noFill/>
        </p:spPr>
        <p:txBody>
          <a:bodyPr wrap="square" lIns="91431" tIns="45715" rIns="91431" bIns="45715" rtlCol="0">
            <a:spAutoFit/>
          </a:bodyPr>
          <a:lstStyle/>
          <a:p>
            <a:pPr lvl="0" algn="just">
              <a:lnSpc>
                <a:spcPct val="120000"/>
              </a:lnSpc>
            </a:pPr>
            <a:r>
              <a:rPr lang="en-US" altLang="zh-CN" sz="2655" dirty="0">
                <a:solidFill>
                  <a:srgbClr val="262626"/>
                </a:solidFill>
                <a:cs typeface="+mn-ea"/>
                <a:sym typeface="+mn-lt"/>
              </a:rPr>
              <a:t>Ajax </a:t>
            </a:r>
            <a:r>
              <a:rPr lang="zh-CN" altLang="en-US" sz="2655" dirty="0">
                <a:solidFill>
                  <a:srgbClr val="262626"/>
                </a:solidFill>
                <a:cs typeface="+mn-ea"/>
                <a:sym typeface="+mn-lt"/>
              </a:rPr>
              <a:t>怎么用</a:t>
            </a:r>
            <a:endParaRPr lang="en-GB" altLang="zh-CN" sz="1325" dirty="0">
              <a:solidFill>
                <a:srgbClr val="262626"/>
              </a:solidFill>
              <a:cs typeface="+mn-ea"/>
              <a:sym typeface="+mn-lt"/>
            </a:endParaRPr>
          </a:p>
        </p:txBody>
      </p:sp>
      <p:sp>
        <p:nvSpPr>
          <p:cNvPr id="46" name="TextBox 41"/>
          <p:cNvSpPr txBox="1"/>
          <p:nvPr/>
        </p:nvSpPr>
        <p:spPr>
          <a:xfrm>
            <a:off x="2766125" y="5286216"/>
            <a:ext cx="2681301" cy="621269"/>
          </a:xfrm>
          <a:prstGeom prst="rect">
            <a:avLst/>
          </a:prstGeom>
          <a:noFill/>
        </p:spPr>
        <p:txBody>
          <a:bodyPr wrap="square" lIns="81225" tIns="40613" rIns="81225" bIns="40613" rtlCol="0">
            <a:spAutoFit/>
          </a:bodyPr>
          <a:lstStyle/>
          <a:p>
            <a:pPr lvl="0" algn="ctr">
              <a:lnSpc>
                <a:spcPct val="130000"/>
              </a:lnSpc>
              <a:defRPr/>
            </a:pP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异步加载，可以在不重载整个网页的前提下，进行局部刷新</a:t>
            </a:r>
            <a:endParaRPr lang="zh-CN" altLang="en-US" sz="1400" dirty="0">
              <a:solidFill>
                <a:prstClr val="black">
                  <a:lumMod val="75000"/>
                  <a:lumOff val="25000"/>
                </a:prstClr>
              </a:solidFill>
              <a:cs typeface="+mn-ea"/>
              <a:sym typeface="+mn-lt"/>
            </a:endParaRPr>
          </a:p>
        </p:txBody>
      </p:sp>
      <p:sp>
        <p:nvSpPr>
          <p:cNvPr id="47" name="TextBox 170"/>
          <p:cNvSpPr txBox="1"/>
          <p:nvPr/>
        </p:nvSpPr>
        <p:spPr>
          <a:xfrm>
            <a:off x="2529096" y="4615714"/>
            <a:ext cx="3247826" cy="550846"/>
          </a:xfrm>
          <a:prstGeom prst="rect">
            <a:avLst/>
          </a:prstGeom>
          <a:noFill/>
        </p:spPr>
        <p:txBody>
          <a:bodyPr wrap="square" lIns="91431" tIns="45715" rIns="91431" bIns="45715" rtlCol="0">
            <a:spAutoFit/>
          </a:bodyPr>
          <a:lstStyle/>
          <a:p>
            <a:pPr lvl="0" algn="just">
              <a:lnSpc>
                <a:spcPct val="120000"/>
              </a:lnSpc>
            </a:pPr>
            <a:r>
              <a:rPr lang="en-US" altLang="zh-CN" sz="2655" dirty="0">
                <a:solidFill>
                  <a:srgbClr val="262626"/>
                </a:solidFill>
                <a:cs typeface="+mn-ea"/>
                <a:sym typeface="+mn-lt"/>
              </a:rPr>
              <a:t>Ajax </a:t>
            </a:r>
            <a:r>
              <a:rPr lang="zh-CN" altLang="en-US" sz="2655" dirty="0">
                <a:solidFill>
                  <a:srgbClr val="262626"/>
                </a:solidFill>
                <a:cs typeface="+mn-ea"/>
                <a:sym typeface="+mn-lt"/>
              </a:rPr>
              <a:t>功能</a:t>
            </a:r>
            <a:endParaRPr lang="en-GB" altLang="zh-CN" sz="1325" dirty="0">
              <a:solidFill>
                <a:srgbClr val="262626"/>
              </a:solidFill>
              <a:cs typeface="+mn-ea"/>
              <a:sym typeface="+mn-lt"/>
            </a:endParaRPr>
          </a:p>
        </p:txBody>
      </p:sp>
      <p:sp>
        <p:nvSpPr>
          <p:cNvPr id="48" name="TextBox 170"/>
          <p:cNvSpPr txBox="1"/>
          <p:nvPr/>
        </p:nvSpPr>
        <p:spPr>
          <a:xfrm>
            <a:off x="10356142" y="2780597"/>
            <a:ext cx="814082" cy="675881"/>
          </a:xfrm>
          <a:prstGeom prst="rect">
            <a:avLst/>
          </a:prstGeom>
          <a:noFill/>
        </p:spPr>
        <p:txBody>
          <a:bodyPr wrap="square" lIns="91431" tIns="45715" rIns="91431" bIns="45715" rtlCol="0">
            <a:spAutoFit/>
          </a:bodyPr>
          <a:lstStyle/>
          <a:p>
            <a:pPr>
              <a:defRPr/>
            </a:pPr>
            <a:r>
              <a:rPr lang="en-US" altLang="zh-CN" sz="3790" b="1" dirty="0">
                <a:solidFill>
                  <a:schemeClr val="bg1"/>
                </a:solidFill>
                <a:cs typeface="+mn-ea"/>
                <a:sym typeface="+mn-lt"/>
              </a:rPr>
              <a:t>01</a:t>
            </a:r>
            <a:endParaRPr lang="zh-CN" altLang="en-US" sz="379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54" name="TextBox 170"/>
          <p:cNvSpPr txBox="1"/>
          <p:nvPr/>
        </p:nvSpPr>
        <p:spPr>
          <a:xfrm>
            <a:off x="9245316" y="4920970"/>
            <a:ext cx="814082" cy="675881"/>
          </a:xfrm>
          <a:prstGeom prst="rect">
            <a:avLst/>
          </a:prstGeom>
          <a:solidFill>
            <a:schemeClr val="bg1"/>
          </a:solidFill>
        </p:spPr>
        <p:txBody>
          <a:bodyPr wrap="square" lIns="91431" tIns="45715" rIns="91431" bIns="45715" rtlCol="0">
            <a:spAutoFit/>
          </a:bodyPr>
          <a:lstStyle/>
          <a:p>
            <a:pPr>
              <a:defRPr/>
            </a:pPr>
            <a:r>
              <a:rPr lang="en-US" altLang="zh-CN" sz="3790" b="1" dirty="0">
                <a:solidFill>
                  <a:schemeClr val="accent2"/>
                </a:solidFill>
                <a:cs typeface="+mn-ea"/>
                <a:sym typeface="+mn-lt"/>
              </a:rPr>
              <a:t>02</a:t>
            </a:r>
            <a:endParaRPr lang="zh-CN" altLang="en-US" sz="3790" b="1" dirty="0">
              <a:solidFill>
                <a:schemeClr val="accent2"/>
              </a:solidFill>
              <a:cs typeface="+mn-ea"/>
              <a:sym typeface="+mn-lt"/>
            </a:endParaRPr>
          </a:p>
        </p:txBody>
      </p:sp>
      <p:sp>
        <p:nvSpPr>
          <p:cNvPr id="55" name="TextBox 170"/>
          <p:cNvSpPr txBox="1"/>
          <p:nvPr/>
        </p:nvSpPr>
        <p:spPr>
          <a:xfrm>
            <a:off x="6779822" y="5368010"/>
            <a:ext cx="814082" cy="675881"/>
          </a:xfrm>
          <a:prstGeom prst="rect">
            <a:avLst/>
          </a:prstGeom>
          <a:noFill/>
        </p:spPr>
        <p:txBody>
          <a:bodyPr wrap="square" lIns="91431" tIns="45715" rIns="91431" bIns="45715" rtlCol="0">
            <a:spAutoFit/>
          </a:bodyPr>
          <a:lstStyle/>
          <a:p>
            <a:pPr>
              <a:defRPr/>
            </a:pPr>
            <a:r>
              <a:rPr lang="en-US" altLang="zh-CN" sz="3790" b="1" dirty="0">
                <a:solidFill>
                  <a:schemeClr val="bg1"/>
                </a:solidFill>
                <a:cs typeface="+mn-ea"/>
                <a:sym typeface="+mn-lt"/>
              </a:rPr>
              <a:t>03</a:t>
            </a:r>
            <a:endParaRPr lang="zh-CN" altLang="en-US" sz="379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0" y="6289249"/>
            <a:ext cx="1979720" cy="6511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Tm="0">
        <p14:flythrough dir="out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000"/>
                            </p:stCondLst>
                            <p:childTnLst>
                              <p:par>
                                <p:cTn id="43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500"/>
                            </p:stCondLst>
                            <p:childTnLst>
                              <p:par>
                                <p:cTn id="4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000"/>
                            </p:stCondLst>
                            <p:childTnLst>
                              <p:par>
                                <p:cTn id="5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4500"/>
                            </p:stCondLst>
                            <p:childTnLst>
                              <p:par>
                                <p:cTn id="6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0"/>
                            </p:stCondLst>
                            <p:childTnLst>
                              <p:par>
                                <p:cTn id="72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500"/>
                            </p:stCondLst>
                            <p:childTnLst>
                              <p:par>
                                <p:cTn id="8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6000"/>
                            </p:stCondLst>
                            <p:childTnLst>
                              <p:par>
                                <p:cTn id="8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21" grpId="0" animBg="1"/>
      <p:bldP spid="22" grpId="0" animBg="1"/>
      <p:bldP spid="23" grpId="0" animBg="1"/>
      <p:bldP spid="24" grpId="0" animBg="1"/>
      <p:bldP spid="25" grpId="0" animBg="1"/>
      <p:bldP spid="28" grpId="0" animBg="1"/>
      <p:bldP spid="29" grpId="0" animBg="1"/>
      <p:bldP spid="33" grpId="0"/>
      <p:bldP spid="34" grpId="0"/>
      <p:bldP spid="37" grpId="0"/>
      <p:bldP spid="45" grpId="0"/>
      <p:bldP spid="46" grpId="0"/>
      <p:bldP spid="47" grpId="0"/>
      <p:bldP spid="48" grpId="0"/>
      <p:bldP spid="54" grpId="0" animBg="1"/>
      <p:bldP spid="5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856838" y="1376025"/>
            <a:ext cx="3982290" cy="4002065"/>
          </a:xfrm>
          <a:prstGeom prst="rect">
            <a:avLst/>
          </a:prstGeom>
        </p:spPr>
      </p:pic>
      <p:sp>
        <p:nvSpPr>
          <p:cNvPr id="20" name="MH_Number_1"/>
          <p:cNvSpPr/>
          <p:nvPr>
            <p:custDataLst>
              <p:tags r:id="rId2"/>
            </p:custDataLst>
          </p:nvPr>
        </p:nvSpPr>
        <p:spPr>
          <a:xfrm>
            <a:off x="7195169" y="2450911"/>
            <a:ext cx="359981" cy="359981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bg1"/>
            </a:solidFill>
          </a:ln>
          <a:effectLst>
            <a:outerShdw blurRad="2032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latin typeface="+mj-ea"/>
                <a:ea typeface="+mj-ea"/>
                <a:cs typeface="Times New Roman" panose="02020603050405020304" pitchFamily="18" charset="0"/>
                <a:sym typeface="Arial" panose="020B0604020202020204" pitchFamily="34" charset="0"/>
              </a:rPr>
              <a:t>1</a:t>
            </a:r>
            <a:endParaRPr lang="zh-CN" altLang="en-US" sz="2800" dirty="0">
              <a:solidFill>
                <a:schemeClr val="bg1"/>
              </a:solidFill>
              <a:latin typeface="+mj-ea"/>
              <a:ea typeface="+mj-ea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21" name="MH_Entry_1"/>
          <p:cNvSpPr/>
          <p:nvPr>
            <p:custDataLst>
              <p:tags r:id="rId3"/>
            </p:custDataLst>
          </p:nvPr>
        </p:nvSpPr>
        <p:spPr>
          <a:xfrm>
            <a:off x="7863609" y="2368987"/>
            <a:ext cx="3150286" cy="492443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-1" fmla="*/ 0 w 2520280"/>
              <a:gd name="connsiteY0-2" fmla="*/ 1584176 h 1872208"/>
              <a:gd name="connsiteX1-3" fmla="*/ 2520280 w 2520280"/>
              <a:gd name="connsiteY1-4" fmla="*/ 1584176 h 1872208"/>
              <a:gd name="connsiteX2-5" fmla="*/ 2520280 w 2520280"/>
              <a:gd name="connsiteY2-6" fmla="*/ 1872208 h 1872208"/>
              <a:gd name="connsiteX3-7" fmla="*/ 0 w 2520280"/>
              <a:gd name="connsiteY3-8" fmla="*/ 1872208 h 1872208"/>
              <a:gd name="connsiteX4-9" fmla="*/ 0 w 2520280"/>
              <a:gd name="connsiteY4-10" fmla="*/ 1584176 h 1872208"/>
              <a:gd name="connsiteX5-11" fmla="*/ 0 w 2520280"/>
              <a:gd name="connsiteY5-12" fmla="*/ 0 h 1872208"/>
              <a:gd name="connsiteX6-13" fmla="*/ 2520280 w 2520280"/>
              <a:gd name="connsiteY6-14" fmla="*/ 0 h 1872208"/>
              <a:gd name="connsiteX7-15" fmla="*/ 0 w 2520280"/>
              <a:gd name="connsiteY7-16" fmla="*/ 0 h 1872208"/>
              <a:gd name="connsiteX0-17" fmla="*/ 0 w 2520280"/>
              <a:gd name="connsiteY0-18" fmla="*/ 1872208 h 1872208"/>
              <a:gd name="connsiteX1-19" fmla="*/ 2520280 w 2520280"/>
              <a:gd name="connsiteY1-20" fmla="*/ 1584176 h 1872208"/>
              <a:gd name="connsiteX2-21" fmla="*/ 2520280 w 2520280"/>
              <a:gd name="connsiteY2-22" fmla="*/ 1872208 h 1872208"/>
              <a:gd name="connsiteX3-23" fmla="*/ 0 w 2520280"/>
              <a:gd name="connsiteY3-24" fmla="*/ 1872208 h 1872208"/>
              <a:gd name="connsiteX4-25" fmla="*/ 0 w 2520280"/>
              <a:gd name="connsiteY4-26" fmla="*/ 0 h 1872208"/>
              <a:gd name="connsiteX5-27" fmla="*/ 2520280 w 2520280"/>
              <a:gd name="connsiteY5-28" fmla="*/ 0 h 1872208"/>
              <a:gd name="connsiteX6-29" fmla="*/ 0 w 2520280"/>
              <a:gd name="connsiteY6-30" fmla="*/ 0 h 1872208"/>
              <a:gd name="connsiteX0-31" fmla="*/ 0 w 2520280"/>
              <a:gd name="connsiteY0-32" fmla="*/ 1872208 h 1872208"/>
              <a:gd name="connsiteX1-33" fmla="*/ 2520280 w 2520280"/>
              <a:gd name="connsiteY1-34" fmla="*/ 1872208 h 1872208"/>
              <a:gd name="connsiteX2-35" fmla="*/ 0 w 2520280"/>
              <a:gd name="connsiteY2-36" fmla="*/ 1872208 h 1872208"/>
              <a:gd name="connsiteX3-37" fmla="*/ 0 w 2520280"/>
              <a:gd name="connsiteY3-38" fmla="*/ 0 h 1872208"/>
              <a:gd name="connsiteX4-39" fmla="*/ 2520280 w 2520280"/>
              <a:gd name="connsiteY4-40" fmla="*/ 0 h 1872208"/>
              <a:gd name="connsiteX5-41" fmla="*/ 0 w 2520280"/>
              <a:gd name="connsiteY5-42" fmla="*/ 0 h 1872208"/>
              <a:gd name="connsiteX0-43" fmla="*/ 0 w 2520280"/>
              <a:gd name="connsiteY0-44" fmla="*/ 1872208 h 1872208"/>
              <a:gd name="connsiteX1-45" fmla="*/ 2520280 w 2520280"/>
              <a:gd name="connsiteY1-46" fmla="*/ 1872208 h 1872208"/>
              <a:gd name="connsiteX2-47" fmla="*/ 0 w 2520280"/>
              <a:gd name="connsiteY2-48" fmla="*/ 1872208 h 1872208"/>
              <a:gd name="connsiteX3-49" fmla="*/ 0 w 2520280"/>
              <a:gd name="connsiteY3-50" fmla="*/ 0 h 1872208"/>
              <a:gd name="connsiteX4-51" fmla="*/ 34255 w 2520280"/>
              <a:gd name="connsiteY4-52" fmla="*/ 0 h 1872208"/>
              <a:gd name="connsiteX5-53" fmla="*/ 0 w 2520280"/>
              <a:gd name="connsiteY5-54" fmla="*/ 0 h 1872208"/>
              <a:gd name="connsiteX0-55" fmla="*/ 0 w 2520280"/>
              <a:gd name="connsiteY0-56" fmla="*/ 1872208 h 1872208"/>
              <a:gd name="connsiteX1-57" fmla="*/ 2520280 w 2520280"/>
              <a:gd name="connsiteY1-58" fmla="*/ 1872208 h 1872208"/>
              <a:gd name="connsiteX2-59" fmla="*/ 0 w 2520280"/>
              <a:gd name="connsiteY2-60" fmla="*/ 1872208 h 1872208"/>
              <a:gd name="connsiteX3-61" fmla="*/ 0 w 2520280"/>
              <a:gd name="connsiteY3-62" fmla="*/ 0 h 1872208"/>
              <a:gd name="connsiteX4-63" fmla="*/ 917 w 2520280"/>
              <a:gd name="connsiteY4-64" fmla="*/ 6036 h 1872208"/>
              <a:gd name="connsiteX5-65" fmla="*/ 0 w 2520280"/>
              <a:gd name="connsiteY5-66" fmla="*/ 0 h 1872208"/>
              <a:gd name="connsiteX0-67" fmla="*/ 0 w 2520280"/>
              <a:gd name="connsiteY0-68" fmla="*/ 1890314 h 1890314"/>
              <a:gd name="connsiteX1-69" fmla="*/ 2520280 w 2520280"/>
              <a:gd name="connsiteY1-70" fmla="*/ 1890314 h 1890314"/>
              <a:gd name="connsiteX2-71" fmla="*/ 0 w 2520280"/>
              <a:gd name="connsiteY2-72" fmla="*/ 1890314 h 1890314"/>
              <a:gd name="connsiteX3-73" fmla="*/ 0 w 2520280"/>
              <a:gd name="connsiteY3-74" fmla="*/ 18106 h 1890314"/>
              <a:gd name="connsiteX4-75" fmla="*/ 53304 w 2520280"/>
              <a:gd name="connsiteY4-76" fmla="*/ 0 h 1890314"/>
              <a:gd name="connsiteX5-77" fmla="*/ 0 w 2520280"/>
              <a:gd name="connsiteY5-78" fmla="*/ 18106 h 1890314"/>
              <a:gd name="connsiteX0-79" fmla="*/ 0 w 2520280"/>
              <a:gd name="connsiteY0-80" fmla="*/ 1872208 h 1872208"/>
              <a:gd name="connsiteX1-81" fmla="*/ 2520280 w 2520280"/>
              <a:gd name="connsiteY1-82" fmla="*/ 1872208 h 1872208"/>
              <a:gd name="connsiteX2-83" fmla="*/ 0 w 2520280"/>
              <a:gd name="connsiteY2-84" fmla="*/ 1872208 h 1872208"/>
              <a:gd name="connsiteX3-85" fmla="*/ 0 w 2520280"/>
              <a:gd name="connsiteY3-86" fmla="*/ 0 h 1872208"/>
              <a:gd name="connsiteX4-87" fmla="*/ 916 w 2520280"/>
              <a:gd name="connsiteY4-88" fmla="*/ 0 h 1872208"/>
              <a:gd name="connsiteX5-89" fmla="*/ 0 w 2520280"/>
              <a:gd name="connsiteY5-90" fmla="*/ 0 h 187220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spAutoFit/>
          </a:bodyPr>
          <a:lstStyle/>
          <a:p>
            <a:r>
              <a:rPr lang="en-US" altLang="zh-CN" sz="3200" dirty="0">
                <a:solidFill>
                  <a:schemeClr val="accent1"/>
                </a:solidFill>
                <a:latin typeface="+mj-ea"/>
                <a:ea typeface="+mj-ea"/>
                <a:sym typeface="Arial" panose="020B0604020202020204" pitchFamily="34" charset="0"/>
              </a:rPr>
              <a:t>JSON</a:t>
            </a:r>
            <a:endParaRPr lang="zh-CN" altLang="en-US" sz="1400" dirty="0">
              <a:solidFill>
                <a:schemeClr val="accent1"/>
              </a:solidFill>
              <a:latin typeface="+mj-ea"/>
              <a:ea typeface="+mj-ea"/>
              <a:sym typeface="Arial" panose="020B0604020202020204" pitchFamily="34" charset="0"/>
            </a:endParaRPr>
          </a:p>
        </p:txBody>
      </p:sp>
      <p:sp>
        <p:nvSpPr>
          <p:cNvPr id="22" name="MH_Number_2"/>
          <p:cNvSpPr/>
          <p:nvPr>
            <p:custDataLst>
              <p:tags r:id="rId4"/>
            </p:custDataLst>
          </p:nvPr>
        </p:nvSpPr>
        <p:spPr>
          <a:xfrm>
            <a:off x="7195169" y="3275341"/>
            <a:ext cx="359981" cy="359981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bg1"/>
            </a:solidFill>
          </a:ln>
          <a:effectLst>
            <a:outerShdw blurRad="2032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zh-CN" sz="2800">
                <a:solidFill>
                  <a:schemeClr val="bg1"/>
                </a:solidFill>
                <a:latin typeface="+mj-ea"/>
                <a:ea typeface="+mj-ea"/>
                <a:cs typeface="Times New Roman" panose="02020603050405020304" pitchFamily="18" charset="0"/>
                <a:sym typeface="Arial" panose="020B0604020202020204" pitchFamily="34" charset="0"/>
              </a:rPr>
              <a:t>2</a:t>
            </a:r>
            <a:endParaRPr lang="zh-CN" altLang="en-US" sz="2800" dirty="0">
              <a:solidFill>
                <a:schemeClr val="bg1"/>
              </a:solidFill>
              <a:latin typeface="+mj-ea"/>
              <a:ea typeface="+mj-ea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23" name="MH_Entry_2"/>
          <p:cNvSpPr/>
          <p:nvPr>
            <p:custDataLst>
              <p:tags r:id="rId5"/>
            </p:custDataLst>
          </p:nvPr>
        </p:nvSpPr>
        <p:spPr>
          <a:xfrm>
            <a:off x="7863608" y="3209109"/>
            <a:ext cx="2338647" cy="492443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-1" fmla="*/ 0 w 2520280"/>
              <a:gd name="connsiteY0-2" fmla="*/ 1584176 h 1872208"/>
              <a:gd name="connsiteX1-3" fmla="*/ 2520280 w 2520280"/>
              <a:gd name="connsiteY1-4" fmla="*/ 1584176 h 1872208"/>
              <a:gd name="connsiteX2-5" fmla="*/ 2520280 w 2520280"/>
              <a:gd name="connsiteY2-6" fmla="*/ 1872208 h 1872208"/>
              <a:gd name="connsiteX3-7" fmla="*/ 0 w 2520280"/>
              <a:gd name="connsiteY3-8" fmla="*/ 1872208 h 1872208"/>
              <a:gd name="connsiteX4-9" fmla="*/ 0 w 2520280"/>
              <a:gd name="connsiteY4-10" fmla="*/ 1584176 h 1872208"/>
              <a:gd name="connsiteX5-11" fmla="*/ 0 w 2520280"/>
              <a:gd name="connsiteY5-12" fmla="*/ 0 h 1872208"/>
              <a:gd name="connsiteX6-13" fmla="*/ 2520280 w 2520280"/>
              <a:gd name="connsiteY6-14" fmla="*/ 0 h 1872208"/>
              <a:gd name="connsiteX7-15" fmla="*/ 0 w 2520280"/>
              <a:gd name="connsiteY7-16" fmla="*/ 0 h 1872208"/>
              <a:gd name="connsiteX0-17" fmla="*/ 0 w 2520280"/>
              <a:gd name="connsiteY0-18" fmla="*/ 1872208 h 1872208"/>
              <a:gd name="connsiteX1-19" fmla="*/ 2520280 w 2520280"/>
              <a:gd name="connsiteY1-20" fmla="*/ 1584176 h 1872208"/>
              <a:gd name="connsiteX2-21" fmla="*/ 2520280 w 2520280"/>
              <a:gd name="connsiteY2-22" fmla="*/ 1872208 h 1872208"/>
              <a:gd name="connsiteX3-23" fmla="*/ 0 w 2520280"/>
              <a:gd name="connsiteY3-24" fmla="*/ 1872208 h 1872208"/>
              <a:gd name="connsiteX4-25" fmla="*/ 0 w 2520280"/>
              <a:gd name="connsiteY4-26" fmla="*/ 0 h 1872208"/>
              <a:gd name="connsiteX5-27" fmla="*/ 2520280 w 2520280"/>
              <a:gd name="connsiteY5-28" fmla="*/ 0 h 1872208"/>
              <a:gd name="connsiteX6-29" fmla="*/ 0 w 2520280"/>
              <a:gd name="connsiteY6-30" fmla="*/ 0 h 1872208"/>
              <a:gd name="connsiteX0-31" fmla="*/ 0 w 2520280"/>
              <a:gd name="connsiteY0-32" fmla="*/ 1872208 h 1872208"/>
              <a:gd name="connsiteX1-33" fmla="*/ 2520280 w 2520280"/>
              <a:gd name="connsiteY1-34" fmla="*/ 1872208 h 1872208"/>
              <a:gd name="connsiteX2-35" fmla="*/ 0 w 2520280"/>
              <a:gd name="connsiteY2-36" fmla="*/ 1872208 h 1872208"/>
              <a:gd name="connsiteX3-37" fmla="*/ 0 w 2520280"/>
              <a:gd name="connsiteY3-38" fmla="*/ 0 h 1872208"/>
              <a:gd name="connsiteX4-39" fmla="*/ 2520280 w 2520280"/>
              <a:gd name="connsiteY4-40" fmla="*/ 0 h 1872208"/>
              <a:gd name="connsiteX5-41" fmla="*/ 0 w 2520280"/>
              <a:gd name="connsiteY5-42" fmla="*/ 0 h 1872208"/>
              <a:gd name="connsiteX0-43" fmla="*/ 0 w 2520280"/>
              <a:gd name="connsiteY0-44" fmla="*/ 1872208 h 1872208"/>
              <a:gd name="connsiteX1-45" fmla="*/ 2520280 w 2520280"/>
              <a:gd name="connsiteY1-46" fmla="*/ 1872208 h 1872208"/>
              <a:gd name="connsiteX2-47" fmla="*/ 0 w 2520280"/>
              <a:gd name="connsiteY2-48" fmla="*/ 1872208 h 1872208"/>
              <a:gd name="connsiteX3-49" fmla="*/ 0 w 2520280"/>
              <a:gd name="connsiteY3-50" fmla="*/ 0 h 1872208"/>
              <a:gd name="connsiteX4-51" fmla="*/ 34255 w 2520280"/>
              <a:gd name="connsiteY4-52" fmla="*/ 0 h 1872208"/>
              <a:gd name="connsiteX5-53" fmla="*/ 0 w 2520280"/>
              <a:gd name="connsiteY5-54" fmla="*/ 0 h 1872208"/>
              <a:gd name="connsiteX0-55" fmla="*/ 0 w 2520280"/>
              <a:gd name="connsiteY0-56" fmla="*/ 1872208 h 1872208"/>
              <a:gd name="connsiteX1-57" fmla="*/ 2520280 w 2520280"/>
              <a:gd name="connsiteY1-58" fmla="*/ 1872208 h 1872208"/>
              <a:gd name="connsiteX2-59" fmla="*/ 0 w 2520280"/>
              <a:gd name="connsiteY2-60" fmla="*/ 1872208 h 1872208"/>
              <a:gd name="connsiteX3-61" fmla="*/ 0 w 2520280"/>
              <a:gd name="connsiteY3-62" fmla="*/ 0 h 1872208"/>
              <a:gd name="connsiteX4-63" fmla="*/ 917 w 2520280"/>
              <a:gd name="connsiteY4-64" fmla="*/ 6036 h 1872208"/>
              <a:gd name="connsiteX5-65" fmla="*/ 0 w 2520280"/>
              <a:gd name="connsiteY5-66" fmla="*/ 0 h 1872208"/>
              <a:gd name="connsiteX0-67" fmla="*/ 0 w 2520280"/>
              <a:gd name="connsiteY0-68" fmla="*/ 1890314 h 1890314"/>
              <a:gd name="connsiteX1-69" fmla="*/ 2520280 w 2520280"/>
              <a:gd name="connsiteY1-70" fmla="*/ 1890314 h 1890314"/>
              <a:gd name="connsiteX2-71" fmla="*/ 0 w 2520280"/>
              <a:gd name="connsiteY2-72" fmla="*/ 1890314 h 1890314"/>
              <a:gd name="connsiteX3-73" fmla="*/ 0 w 2520280"/>
              <a:gd name="connsiteY3-74" fmla="*/ 18106 h 1890314"/>
              <a:gd name="connsiteX4-75" fmla="*/ 53304 w 2520280"/>
              <a:gd name="connsiteY4-76" fmla="*/ 0 h 1890314"/>
              <a:gd name="connsiteX5-77" fmla="*/ 0 w 2520280"/>
              <a:gd name="connsiteY5-78" fmla="*/ 18106 h 1890314"/>
              <a:gd name="connsiteX0-79" fmla="*/ 0 w 2520280"/>
              <a:gd name="connsiteY0-80" fmla="*/ 1872208 h 1872208"/>
              <a:gd name="connsiteX1-81" fmla="*/ 2520280 w 2520280"/>
              <a:gd name="connsiteY1-82" fmla="*/ 1872208 h 1872208"/>
              <a:gd name="connsiteX2-83" fmla="*/ 0 w 2520280"/>
              <a:gd name="connsiteY2-84" fmla="*/ 1872208 h 1872208"/>
              <a:gd name="connsiteX3-85" fmla="*/ 0 w 2520280"/>
              <a:gd name="connsiteY3-86" fmla="*/ 0 h 1872208"/>
              <a:gd name="connsiteX4-87" fmla="*/ 916 w 2520280"/>
              <a:gd name="connsiteY4-88" fmla="*/ 0 h 1872208"/>
              <a:gd name="connsiteX5-89" fmla="*/ 0 w 2520280"/>
              <a:gd name="connsiteY5-90" fmla="*/ 0 h 187220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spAutoFit/>
          </a:bodyPr>
          <a:lstStyle/>
          <a:p>
            <a:pPr lvl="0"/>
            <a:r>
              <a:rPr lang="zh-CN" altLang="en-US" sz="3200" dirty="0">
                <a:solidFill>
                  <a:schemeClr val="accent2"/>
                </a:solidFill>
                <a:latin typeface="+mj-ea"/>
                <a:ea typeface="+mj-ea"/>
                <a:sym typeface="Arial" panose="020B0604020202020204" pitchFamily="34" charset="0"/>
              </a:rPr>
              <a:t>前后交互</a:t>
            </a:r>
            <a:endParaRPr lang="en-US" altLang="zh-CN" sz="3200" dirty="0">
              <a:solidFill>
                <a:schemeClr val="accent2"/>
              </a:solidFill>
              <a:latin typeface="+mj-ea"/>
              <a:ea typeface="+mj-ea"/>
              <a:sym typeface="Arial" panose="020B0604020202020204" pitchFamily="34" charset="0"/>
            </a:endParaRPr>
          </a:p>
        </p:txBody>
      </p:sp>
      <p:sp>
        <p:nvSpPr>
          <p:cNvPr id="24" name="MH_Number_3"/>
          <p:cNvSpPr/>
          <p:nvPr>
            <p:custDataLst>
              <p:tags r:id="rId6"/>
            </p:custDataLst>
          </p:nvPr>
        </p:nvSpPr>
        <p:spPr>
          <a:xfrm>
            <a:off x="7195169" y="4099771"/>
            <a:ext cx="359981" cy="359981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bg1"/>
            </a:solidFill>
          </a:ln>
          <a:effectLst>
            <a:outerShdw blurRad="2032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zh-CN" sz="2800">
                <a:solidFill>
                  <a:schemeClr val="bg1"/>
                </a:solidFill>
                <a:latin typeface="+mj-ea"/>
                <a:ea typeface="+mj-ea"/>
                <a:cs typeface="Times New Roman" panose="02020603050405020304" pitchFamily="18" charset="0"/>
                <a:sym typeface="Arial" panose="020B0604020202020204" pitchFamily="34" charset="0"/>
              </a:rPr>
              <a:t>3</a:t>
            </a:r>
            <a:endParaRPr lang="zh-CN" altLang="en-US" sz="2800" dirty="0">
              <a:solidFill>
                <a:schemeClr val="bg1"/>
              </a:solidFill>
              <a:latin typeface="+mj-ea"/>
              <a:ea typeface="+mj-ea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18" name="MH_Others_1"/>
          <p:cNvSpPr txBox="1"/>
          <p:nvPr>
            <p:custDataLst>
              <p:tags r:id="rId7"/>
            </p:custDataLst>
          </p:nvPr>
        </p:nvSpPr>
        <p:spPr>
          <a:xfrm>
            <a:off x="3509429" y="2243543"/>
            <a:ext cx="677108" cy="2370914"/>
          </a:xfrm>
          <a:prstGeom prst="rect">
            <a:avLst/>
          </a:prstGeom>
          <a:noFill/>
        </p:spPr>
        <p:txBody>
          <a:bodyPr vert="eaVert" wrap="square" lIns="0" tIns="0" rIns="0" bIns="0" rtlCol="0" anchor="ctr" anchorCtr="0">
            <a:spAutoFit/>
          </a:bodyPr>
          <a:lstStyle/>
          <a:p>
            <a:pPr algn="ctr"/>
            <a:r>
              <a:rPr lang="zh-CN" altLang="en-US" sz="4400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  <a:sym typeface="Arial" panose="020B0604020202020204" pitchFamily="34" charset="0"/>
              </a:rPr>
              <a:t>知识点</a:t>
            </a:r>
            <a:endParaRPr lang="zh-CN" altLang="en-US" sz="4400" dirty="0">
              <a:solidFill>
                <a:schemeClr val="accent5">
                  <a:lumMod val="75000"/>
                </a:schemeClr>
              </a:solidFill>
              <a:latin typeface="+mj-ea"/>
              <a:ea typeface="+mj-ea"/>
              <a:sym typeface="Arial" panose="020B0604020202020204" pitchFamily="34" charset="0"/>
            </a:endParaRPr>
          </a:p>
        </p:txBody>
      </p:sp>
      <p:sp>
        <p:nvSpPr>
          <p:cNvPr id="19" name="MH_Others_2"/>
          <p:cNvSpPr txBox="1"/>
          <p:nvPr>
            <p:custDataLst>
              <p:tags r:id="rId8"/>
            </p:custDataLst>
          </p:nvPr>
        </p:nvSpPr>
        <p:spPr>
          <a:xfrm rot="5400000">
            <a:off x="2086477" y="3184971"/>
            <a:ext cx="2040540" cy="40857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>
              <a:defRPr/>
            </a:pPr>
            <a:r>
              <a:rPr lang="en-US" altLang="zh-CN" sz="2655" b="1" dirty="0">
                <a:solidFill>
                  <a:schemeClr val="accent5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CONTENTS</a:t>
            </a:r>
            <a:endParaRPr lang="zh-CN" altLang="en-US" sz="2655" b="1" dirty="0">
              <a:solidFill>
                <a:schemeClr val="accent5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0" y="6289249"/>
            <a:ext cx="1979720" cy="651163"/>
          </a:xfrm>
          <a:prstGeom prst="rect">
            <a:avLst/>
          </a:prstGeom>
        </p:spPr>
      </p:pic>
      <p:sp>
        <p:nvSpPr>
          <p:cNvPr id="12" name="MH_Entry_2"/>
          <p:cNvSpPr/>
          <p:nvPr>
            <p:custDataLst>
              <p:tags r:id="rId10"/>
            </p:custDataLst>
          </p:nvPr>
        </p:nvSpPr>
        <p:spPr>
          <a:xfrm>
            <a:off x="7863609" y="4033539"/>
            <a:ext cx="2338647" cy="492443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-1" fmla="*/ 0 w 2520280"/>
              <a:gd name="connsiteY0-2" fmla="*/ 1584176 h 1872208"/>
              <a:gd name="connsiteX1-3" fmla="*/ 2520280 w 2520280"/>
              <a:gd name="connsiteY1-4" fmla="*/ 1584176 h 1872208"/>
              <a:gd name="connsiteX2-5" fmla="*/ 2520280 w 2520280"/>
              <a:gd name="connsiteY2-6" fmla="*/ 1872208 h 1872208"/>
              <a:gd name="connsiteX3-7" fmla="*/ 0 w 2520280"/>
              <a:gd name="connsiteY3-8" fmla="*/ 1872208 h 1872208"/>
              <a:gd name="connsiteX4-9" fmla="*/ 0 w 2520280"/>
              <a:gd name="connsiteY4-10" fmla="*/ 1584176 h 1872208"/>
              <a:gd name="connsiteX5-11" fmla="*/ 0 w 2520280"/>
              <a:gd name="connsiteY5-12" fmla="*/ 0 h 1872208"/>
              <a:gd name="connsiteX6-13" fmla="*/ 2520280 w 2520280"/>
              <a:gd name="connsiteY6-14" fmla="*/ 0 h 1872208"/>
              <a:gd name="connsiteX7-15" fmla="*/ 0 w 2520280"/>
              <a:gd name="connsiteY7-16" fmla="*/ 0 h 1872208"/>
              <a:gd name="connsiteX0-17" fmla="*/ 0 w 2520280"/>
              <a:gd name="connsiteY0-18" fmla="*/ 1872208 h 1872208"/>
              <a:gd name="connsiteX1-19" fmla="*/ 2520280 w 2520280"/>
              <a:gd name="connsiteY1-20" fmla="*/ 1584176 h 1872208"/>
              <a:gd name="connsiteX2-21" fmla="*/ 2520280 w 2520280"/>
              <a:gd name="connsiteY2-22" fmla="*/ 1872208 h 1872208"/>
              <a:gd name="connsiteX3-23" fmla="*/ 0 w 2520280"/>
              <a:gd name="connsiteY3-24" fmla="*/ 1872208 h 1872208"/>
              <a:gd name="connsiteX4-25" fmla="*/ 0 w 2520280"/>
              <a:gd name="connsiteY4-26" fmla="*/ 0 h 1872208"/>
              <a:gd name="connsiteX5-27" fmla="*/ 2520280 w 2520280"/>
              <a:gd name="connsiteY5-28" fmla="*/ 0 h 1872208"/>
              <a:gd name="connsiteX6-29" fmla="*/ 0 w 2520280"/>
              <a:gd name="connsiteY6-30" fmla="*/ 0 h 1872208"/>
              <a:gd name="connsiteX0-31" fmla="*/ 0 w 2520280"/>
              <a:gd name="connsiteY0-32" fmla="*/ 1872208 h 1872208"/>
              <a:gd name="connsiteX1-33" fmla="*/ 2520280 w 2520280"/>
              <a:gd name="connsiteY1-34" fmla="*/ 1872208 h 1872208"/>
              <a:gd name="connsiteX2-35" fmla="*/ 0 w 2520280"/>
              <a:gd name="connsiteY2-36" fmla="*/ 1872208 h 1872208"/>
              <a:gd name="connsiteX3-37" fmla="*/ 0 w 2520280"/>
              <a:gd name="connsiteY3-38" fmla="*/ 0 h 1872208"/>
              <a:gd name="connsiteX4-39" fmla="*/ 2520280 w 2520280"/>
              <a:gd name="connsiteY4-40" fmla="*/ 0 h 1872208"/>
              <a:gd name="connsiteX5-41" fmla="*/ 0 w 2520280"/>
              <a:gd name="connsiteY5-42" fmla="*/ 0 h 1872208"/>
              <a:gd name="connsiteX0-43" fmla="*/ 0 w 2520280"/>
              <a:gd name="connsiteY0-44" fmla="*/ 1872208 h 1872208"/>
              <a:gd name="connsiteX1-45" fmla="*/ 2520280 w 2520280"/>
              <a:gd name="connsiteY1-46" fmla="*/ 1872208 h 1872208"/>
              <a:gd name="connsiteX2-47" fmla="*/ 0 w 2520280"/>
              <a:gd name="connsiteY2-48" fmla="*/ 1872208 h 1872208"/>
              <a:gd name="connsiteX3-49" fmla="*/ 0 w 2520280"/>
              <a:gd name="connsiteY3-50" fmla="*/ 0 h 1872208"/>
              <a:gd name="connsiteX4-51" fmla="*/ 34255 w 2520280"/>
              <a:gd name="connsiteY4-52" fmla="*/ 0 h 1872208"/>
              <a:gd name="connsiteX5-53" fmla="*/ 0 w 2520280"/>
              <a:gd name="connsiteY5-54" fmla="*/ 0 h 1872208"/>
              <a:gd name="connsiteX0-55" fmla="*/ 0 w 2520280"/>
              <a:gd name="connsiteY0-56" fmla="*/ 1872208 h 1872208"/>
              <a:gd name="connsiteX1-57" fmla="*/ 2520280 w 2520280"/>
              <a:gd name="connsiteY1-58" fmla="*/ 1872208 h 1872208"/>
              <a:gd name="connsiteX2-59" fmla="*/ 0 w 2520280"/>
              <a:gd name="connsiteY2-60" fmla="*/ 1872208 h 1872208"/>
              <a:gd name="connsiteX3-61" fmla="*/ 0 w 2520280"/>
              <a:gd name="connsiteY3-62" fmla="*/ 0 h 1872208"/>
              <a:gd name="connsiteX4-63" fmla="*/ 917 w 2520280"/>
              <a:gd name="connsiteY4-64" fmla="*/ 6036 h 1872208"/>
              <a:gd name="connsiteX5-65" fmla="*/ 0 w 2520280"/>
              <a:gd name="connsiteY5-66" fmla="*/ 0 h 1872208"/>
              <a:gd name="connsiteX0-67" fmla="*/ 0 w 2520280"/>
              <a:gd name="connsiteY0-68" fmla="*/ 1890314 h 1890314"/>
              <a:gd name="connsiteX1-69" fmla="*/ 2520280 w 2520280"/>
              <a:gd name="connsiteY1-70" fmla="*/ 1890314 h 1890314"/>
              <a:gd name="connsiteX2-71" fmla="*/ 0 w 2520280"/>
              <a:gd name="connsiteY2-72" fmla="*/ 1890314 h 1890314"/>
              <a:gd name="connsiteX3-73" fmla="*/ 0 w 2520280"/>
              <a:gd name="connsiteY3-74" fmla="*/ 18106 h 1890314"/>
              <a:gd name="connsiteX4-75" fmla="*/ 53304 w 2520280"/>
              <a:gd name="connsiteY4-76" fmla="*/ 0 h 1890314"/>
              <a:gd name="connsiteX5-77" fmla="*/ 0 w 2520280"/>
              <a:gd name="connsiteY5-78" fmla="*/ 18106 h 1890314"/>
              <a:gd name="connsiteX0-79" fmla="*/ 0 w 2520280"/>
              <a:gd name="connsiteY0-80" fmla="*/ 1872208 h 1872208"/>
              <a:gd name="connsiteX1-81" fmla="*/ 2520280 w 2520280"/>
              <a:gd name="connsiteY1-82" fmla="*/ 1872208 h 1872208"/>
              <a:gd name="connsiteX2-83" fmla="*/ 0 w 2520280"/>
              <a:gd name="connsiteY2-84" fmla="*/ 1872208 h 1872208"/>
              <a:gd name="connsiteX3-85" fmla="*/ 0 w 2520280"/>
              <a:gd name="connsiteY3-86" fmla="*/ 0 h 1872208"/>
              <a:gd name="connsiteX4-87" fmla="*/ 916 w 2520280"/>
              <a:gd name="connsiteY4-88" fmla="*/ 0 h 1872208"/>
              <a:gd name="connsiteX5-89" fmla="*/ 0 w 2520280"/>
              <a:gd name="connsiteY5-90" fmla="*/ 0 h 187220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spAutoFit/>
          </a:bodyPr>
          <a:lstStyle/>
          <a:p>
            <a:pPr lvl="0"/>
            <a:r>
              <a:rPr lang="en-US" altLang="zh-CN" sz="3200" dirty="0">
                <a:solidFill>
                  <a:schemeClr val="accent2"/>
                </a:solidFill>
                <a:latin typeface="+mj-ea"/>
                <a:ea typeface="+mj-ea"/>
                <a:sym typeface="Arial" panose="020B0604020202020204" pitchFamily="34" charset="0"/>
              </a:rPr>
              <a:t>Ajax</a:t>
            </a:r>
            <a:endParaRPr lang="en-US" altLang="zh-CN" sz="3200" dirty="0">
              <a:solidFill>
                <a:schemeClr val="accent2"/>
              </a:solidFill>
              <a:latin typeface="+mj-ea"/>
              <a:ea typeface="+mj-ea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4000">
        <p15:prstTrans prst="pageCurlDouble"/>
      </p:transition>
    </mc:Choice>
    <mc:Fallback>
      <p:transition spd="slow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2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3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8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9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/>
      <p:bldP spid="22" grpId="0" animBg="1"/>
      <p:bldP spid="23" grpId="0"/>
      <p:bldP spid="24" grpId="0" animBg="1"/>
      <p:bldP spid="18" grpId="0"/>
      <p:bldP spid="19" grpId="0"/>
      <p:bldP spid="1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 29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859511" y="0"/>
            <a:ext cx="6472978" cy="6505122"/>
          </a:xfrm>
          <a:prstGeom prst="rect">
            <a:avLst/>
          </a:prstGeom>
        </p:spPr>
      </p:pic>
      <p:sp>
        <p:nvSpPr>
          <p:cNvPr id="31" name="矩形 259"/>
          <p:cNvSpPr>
            <a:spLocks noChangeArrowheads="1"/>
          </p:cNvSpPr>
          <p:nvPr/>
        </p:nvSpPr>
        <p:spPr bwMode="auto">
          <a:xfrm>
            <a:off x="4256848" y="2197893"/>
            <a:ext cx="3427258" cy="2462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zh-CN" altLang="en-US" sz="4000" cap="all" dirty="0">
                <a:solidFill>
                  <a:srgbClr val="26A69A"/>
                </a:solidFill>
                <a:latin typeface="方正尚酷简体" panose="03000509000000000000" pitchFamily="65" charset="-122"/>
                <a:ea typeface="方正尚酷简体" panose="03000509000000000000" pitchFamily="65" charset="-122"/>
                <a:cs typeface="Arial" panose="020B0604020202020204" pitchFamily="34" charset="0"/>
              </a:rPr>
              <a:t>第一部分</a:t>
            </a:r>
            <a:endParaRPr lang="en-US" altLang="zh-CN" sz="4000" cap="all" dirty="0">
              <a:solidFill>
                <a:srgbClr val="26A69A"/>
              </a:solidFill>
              <a:latin typeface="方正尚酷简体" panose="03000509000000000000" pitchFamily="65" charset="-122"/>
              <a:ea typeface="方正尚酷简体" panose="03000509000000000000" pitchFamily="65" charset="-122"/>
              <a:cs typeface="Arial" panose="020B0604020202020204" pitchFamily="34" charset="0"/>
            </a:endParaRPr>
          </a:p>
          <a:p>
            <a:pPr algn="ctr">
              <a:buNone/>
            </a:pPr>
            <a:endParaRPr lang="en-US" altLang="zh-CN" sz="4000" cap="all" dirty="0">
              <a:solidFill>
                <a:srgbClr val="26A69A"/>
              </a:solidFill>
              <a:latin typeface="Consolas" panose="020B0609020204030204" pitchFamily="49" charset="0"/>
              <a:ea typeface="方正尚酷简体" panose="03000509000000000000" pitchFamily="65" charset="-122"/>
              <a:cs typeface="Arial" panose="020B0604020202020204" pitchFamily="34" charset="0"/>
            </a:endParaRPr>
          </a:p>
          <a:p>
            <a:pPr algn="ctr">
              <a:buNone/>
            </a:pPr>
            <a:r>
              <a:rPr lang="en-US" altLang="zh-CN" sz="6000" cap="all" dirty="0">
                <a:solidFill>
                  <a:srgbClr val="26A69A"/>
                </a:solidFill>
                <a:latin typeface="Consolas" panose="020B0609020204030204" pitchFamily="49" charset="0"/>
                <a:ea typeface="方正尚酷简体" panose="03000509000000000000" pitchFamily="65" charset="-122"/>
                <a:cs typeface="Arial" panose="020B0604020202020204" pitchFamily="34" charset="0"/>
              </a:rPr>
              <a:t>JSon</a:t>
            </a:r>
            <a:endParaRPr lang="zh-CN" altLang="en-US" sz="6000" cap="all" dirty="0">
              <a:solidFill>
                <a:srgbClr val="26A69A"/>
              </a:solidFill>
              <a:latin typeface="Consolas" panose="020B0609020204030204" pitchFamily="49" charset="0"/>
              <a:ea typeface="方正尚酷简体" panose="03000509000000000000" pitchFamily="65" charset="-122"/>
              <a:cs typeface="Arial" panose="020B060402020202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0" y="6289249"/>
            <a:ext cx="1979720" cy="651163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 advTm="0">
        <p15:prstTrans prst="wind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 tmFilter="0,0; .5, 1; 1, 1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849"/>
                            </p:stCondLst>
                            <p:childTnLst>
                              <p:par>
                                <p:cTn id="17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8" dur="500" tmFilter="0, 0; .2, .5; .8, .5; 1, 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250" autoRev="1" fill="hold"/>
                                        <p:tgtEl>
                                          <p:spTgt spid="3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1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标题 1"/>
          <p:cNvSpPr txBox="1"/>
          <p:nvPr/>
        </p:nvSpPr>
        <p:spPr>
          <a:xfrm>
            <a:off x="860631" y="208980"/>
            <a:ext cx="3597001" cy="339700"/>
          </a:xfrm>
          <a:prstGeom prst="rect">
            <a:avLst/>
          </a:prstGeom>
        </p:spPr>
        <p:txBody>
          <a:bodyPr vert="horz" lIns="65016" tIns="32508" rIns="65016" bIns="32508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200" b="0" i="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sz="2655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JSON </a:t>
            </a:r>
            <a:r>
              <a:rPr lang="zh-CN" altLang="en-US" sz="2655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两大方法</a:t>
            </a:r>
            <a:endParaRPr lang="zh-CN" altLang="en-US" sz="2655" dirty="0">
              <a:solidFill>
                <a:schemeClr val="accent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任意多边形 2"/>
          <p:cNvSpPr/>
          <p:nvPr/>
        </p:nvSpPr>
        <p:spPr bwMode="auto">
          <a:xfrm rot="5400000">
            <a:off x="9926955" y="2709545"/>
            <a:ext cx="1321435" cy="3133090"/>
          </a:xfrm>
          <a:custGeom>
            <a:avLst/>
            <a:gdLst>
              <a:gd name="connsiteX0" fmla="*/ 0 w 1253008"/>
              <a:gd name="connsiteY0" fmla="*/ 3081115 h 3678400"/>
              <a:gd name="connsiteX1" fmla="*/ 0 w 1253008"/>
              <a:gd name="connsiteY1" fmla="*/ 103674 h 3678400"/>
              <a:gd name="connsiteX2" fmla="*/ 103675 w 1253008"/>
              <a:gd name="connsiteY2" fmla="*/ 0 h 3678400"/>
              <a:gd name="connsiteX3" fmla="*/ 325621 w 1253008"/>
              <a:gd name="connsiteY3" fmla="*/ 0 h 3678400"/>
              <a:gd name="connsiteX4" fmla="*/ 429296 w 1253008"/>
              <a:gd name="connsiteY4" fmla="*/ 103674 h 3678400"/>
              <a:gd name="connsiteX5" fmla="*/ 429296 w 1253008"/>
              <a:gd name="connsiteY5" fmla="*/ 3020727 h 3678400"/>
              <a:gd name="connsiteX6" fmla="*/ 435077 w 1253008"/>
              <a:gd name="connsiteY6" fmla="*/ 3028006 h 3678400"/>
              <a:gd name="connsiteX7" fmla="*/ 629745 w 1253008"/>
              <a:gd name="connsiteY7" fmla="*/ 3047864 h 3678400"/>
              <a:gd name="connsiteX8" fmla="*/ 629745 w 1253008"/>
              <a:gd name="connsiteY8" fmla="*/ 3046873 h 3678400"/>
              <a:gd name="connsiteX9" fmla="*/ 1224810 w 1253008"/>
              <a:gd name="connsiteY9" fmla="*/ 3505788 h 3678400"/>
              <a:gd name="connsiteX10" fmla="*/ 919535 w 1253008"/>
              <a:gd name="connsiteY10" fmla="*/ 3675675 h 3678400"/>
              <a:gd name="connsiteX11" fmla="*/ 824413 w 1253008"/>
              <a:gd name="connsiteY11" fmla="*/ 3496963 h 3678400"/>
              <a:gd name="connsiteX12" fmla="*/ 629745 w 1253008"/>
              <a:gd name="connsiteY12" fmla="*/ 3477106 h 3678400"/>
              <a:gd name="connsiteX13" fmla="*/ 629745 w 1253008"/>
              <a:gd name="connsiteY13" fmla="*/ 3478097 h 3678400"/>
              <a:gd name="connsiteX14" fmla="*/ 9137 w 1253008"/>
              <a:gd name="connsiteY14" fmla="*/ 3138358 h 3678400"/>
              <a:gd name="connsiteX15" fmla="*/ 9348 w 1253008"/>
              <a:gd name="connsiteY15" fmla="*/ 3123250 h 3678400"/>
              <a:gd name="connsiteX16" fmla="*/ 8147 w 1253008"/>
              <a:gd name="connsiteY16" fmla="*/ 3121470 h 3678400"/>
              <a:gd name="connsiteX17" fmla="*/ 0 w 1253008"/>
              <a:gd name="connsiteY17" fmla="*/ 3081115 h 367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53008" h="3678400">
                <a:moveTo>
                  <a:pt x="0" y="3081115"/>
                </a:moveTo>
                <a:lnTo>
                  <a:pt x="0" y="103674"/>
                </a:lnTo>
                <a:cubicBezTo>
                  <a:pt x="0" y="46416"/>
                  <a:pt x="46417" y="0"/>
                  <a:pt x="103675" y="0"/>
                </a:cubicBezTo>
                <a:lnTo>
                  <a:pt x="325621" y="0"/>
                </a:lnTo>
                <a:cubicBezTo>
                  <a:pt x="382879" y="0"/>
                  <a:pt x="429296" y="46416"/>
                  <a:pt x="429296" y="103674"/>
                </a:cubicBezTo>
                <a:lnTo>
                  <a:pt x="429296" y="3020727"/>
                </a:lnTo>
                <a:lnTo>
                  <a:pt x="435077" y="3028006"/>
                </a:lnTo>
                <a:cubicBezTo>
                  <a:pt x="457198" y="3054483"/>
                  <a:pt x="525774" y="3047864"/>
                  <a:pt x="629745" y="3047864"/>
                </a:cubicBezTo>
                <a:lnTo>
                  <a:pt x="629745" y="3046873"/>
                </a:lnTo>
                <a:cubicBezTo>
                  <a:pt x="1187204" y="3046873"/>
                  <a:pt x="1319932" y="3393266"/>
                  <a:pt x="1224810" y="3505788"/>
                </a:cubicBezTo>
                <a:cubicBezTo>
                  <a:pt x="1162870" y="3580803"/>
                  <a:pt x="999172" y="3697739"/>
                  <a:pt x="919535" y="3675675"/>
                </a:cubicBezTo>
                <a:cubicBezTo>
                  <a:pt x="866444" y="3658025"/>
                  <a:pt x="901838" y="3578597"/>
                  <a:pt x="824413" y="3496963"/>
                </a:cubicBezTo>
                <a:cubicBezTo>
                  <a:pt x="802292" y="3470487"/>
                  <a:pt x="733716" y="3477106"/>
                  <a:pt x="629745" y="3477106"/>
                </a:cubicBezTo>
                <a:lnTo>
                  <a:pt x="629745" y="3478097"/>
                </a:lnTo>
                <a:cubicBezTo>
                  <a:pt x="211651" y="3478097"/>
                  <a:pt x="32468" y="3283251"/>
                  <a:pt x="9137" y="3138358"/>
                </a:cubicBezTo>
                <a:lnTo>
                  <a:pt x="9348" y="3123250"/>
                </a:lnTo>
                <a:lnTo>
                  <a:pt x="8147" y="3121470"/>
                </a:lnTo>
                <a:cubicBezTo>
                  <a:pt x="2901" y="3109066"/>
                  <a:pt x="0" y="3095429"/>
                  <a:pt x="0" y="3081115"/>
                </a:cubicBezTo>
                <a:close/>
              </a:path>
            </a:pathLst>
          </a:custGeom>
          <a:solidFill>
            <a:schemeClr val="accent6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130000"/>
              </a:lnSpc>
            </a:pPr>
            <a:endParaRPr lang="en-US" sz="2000" kern="0">
              <a:solidFill>
                <a:sysClr val="window" lastClr="FFFFFF"/>
              </a:solidFill>
              <a:cs typeface="+mn-ea"/>
              <a:sym typeface="+mn-lt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7972382" y="2591326"/>
            <a:ext cx="1231915" cy="2415821"/>
            <a:chOff x="7558505" y="2674384"/>
            <a:chExt cx="1168246" cy="2290964"/>
          </a:xfrm>
          <a:solidFill>
            <a:schemeClr val="accent6"/>
          </a:solidFill>
        </p:grpSpPr>
        <p:sp>
          <p:nvSpPr>
            <p:cNvPr id="5" name="Freeform 18"/>
            <p:cNvSpPr/>
            <p:nvPr/>
          </p:nvSpPr>
          <p:spPr bwMode="auto">
            <a:xfrm rot="5400000">
              <a:off x="6850210" y="3382679"/>
              <a:ext cx="2290964" cy="874374"/>
            </a:xfrm>
            <a:custGeom>
              <a:avLst/>
              <a:gdLst>
                <a:gd name="T0" fmla="*/ 724 w 1036"/>
                <a:gd name="T1" fmla="*/ 101 h 396"/>
                <a:gd name="T2" fmla="*/ 724 w 1036"/>
                <a:gd name="T3" fmla="*/ 101 h 396"/>
                <a:gd name="T4" fmla="*/ 312 w 1036"/>
                <a:gd name="T5" fmla="*/ 101 h 396"/>
                <a:gd name="T6" fmla="*/ 312 w 1036"/>
                <a:gd name="T7" fmla="*/ 101 h 396"/>
                <a:gd name="T8" fmla="*/ 312 w 1036"/>
                <a:gd name="T9" fmla="*/ 101 h 396"/>
                <a:gd name="T10" fmla="*/ 311 w 1036"/>
                <a:gd name="T11" fmla="*/ 101 h 396"/>
                <a:gd name="T12" fmla="*/ 311 w 1036"/>
                <a:gd name="T13" fmla="*/ 101 h 396"/>
                <a:gd name="T14" fmla="*/ 224 w 1036"/>
                <a:gd name="T15" fmla="*/ 92 h 396"/>
                <a:gd name="T16" fmla="*/ 181 w 1036"/>
                <a:gd name="T17" fmla="*/ 11 h 396"/>
                <a:gd name="T18" fmla="*/ 43 w 1036"/>
                <a:gd name="T19" fmla="*/ 88 h 396"/>
                <a:gd name="T20" fmla="*/ 310 w 1036"/>
                <a:gd name="T21" fmla="*/ 295 h 396"/>
                <a:gd name="T22" fmla="*/ 310 w 1036"/>
                <a:gd name="T23" fmla="*/ 295 h 396"/>
                <a:gd name="T24" fmla="*/ 312 w 1036"/>
                <a:gd name="T25" fmla="*/ 295 h 396"/>
                <a:gd name="T26" fmla="*/ 312 w 1036"/>
                <a:gd name="T27" fmla="*/ 295 h 396"/>
                <a:gd name="T28" fmla="*/ 312 w 1036"/>
                <a:gd name="T29" fmla="*/ 295 h 396"/>
                <a:gd name="T30" fmla="*/ 724 w 1036"/>
                <a:gd name="T31" fmla="*/ 295 h 396"/>
                <a:gd name="T32" fmla="*/ 724 w 1036"/>
                <a:gd name="T33" fmla="*/ 295 h 396"/>
                <a:gd name="T34" fmla="*/ 812 w 1036"/>
                <a:gd name="T35" fmla="*/ 305 h 396"/>
                <a:gd name="T36" fmla="*/ 855 w 1036"/>
                <a:gd name="T37" fmla="*/ 386 h 396"/>
                <a:gd name="T38" fmla="*/ 993 w 1036"/>
                <a:gd name="T39" fmla="*/ 309 h 396"/>
                <a:gd name="T40" fmla="*/ 724 w 1036"/>
                <a:gd name="T41" fmla="*/ 101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36" h="396">
                  <a:moveTo>
                    <a:pt x="724" y="101"/>
                  </a:moveTo>
                  <a:cubicBezTo>
                    <a:pt x="724" y="101"/>
                    <a:pt x="724" y="101"/>
                    <a:pt x="724" y="101"/>
                  </a:cubicBezTo>
                  <a:cubicBezTo>
                    <a:pt x="724" y="101"/>
                    <a:pt x="343" y="101"/>
                    <a:pt x="312" y="101"/>
                  </a:cubicBezTo>
                  <a:cubicBezTo>
                    <a:pt x="312" y="101"/>
                    <a:pt x="312" y="101"/>
                    <a:pt x="312" y="101"/>
                  </a:cubicBezTo>
                  <a:cubicBezTo>
                    <a:pt x="312" y="101"/>
                    <a:pt x="312" y="101"/>
                    <a:pt x="312" y="101"/>
                  </a:cubicBezTo>
                  <a:cubicBezTo>
                    <a:pt x="311" y="101"/>
                    <a:pt x="311" y="101"/>
                    <a:pt x="311" y="101"/>
                  </a:cubicBezTo>
                  <a:cubicBezTo>
                    <a:pt x="311" y="101"/>
                    <a:pt x="311" y="101"/>
                    <a:pt x="311" y="101"/>
                  </a:cubicBezTo>
                  <a:cubicBezTo>
                    <a:pt x="265" y="101"/>
                    <a:pt x="234" y="103"/>
                    <a:pt x="224" y="92"/>
                  </a:cubicBezTo>
                  <a:cubicBezTo>
                    <a:pt x="189" y="55"/>
                    <a:pt x="205" y="18"/>
                    <a:pt x="181" y="11"/>
                  </a:cubicBezTo>
                  <a:cubicBezTo>
                    <a:pt x="145" y="0"/>
                    <a:pt x="71" y="54"/>
                    <a:pt x="43" y="88"/>
                  </a:cubicBezTo>
                  <a:cubicBezTo>
                    <a:pt x="0" y="139"/>
                    <a:pt x="60" y="295"/>
                    <a:pt x="310" y="295"/>
                  </a:cubicBezTo>
                  <a:cubicBezTo>
                    <a:pt x="310" y="295"/>
                    <a:pt x="310" y="295"/>
                    <a:pt x="310" y="295"/>
                  </a:cubicBezTo>
                  <a:cubicBezTo>
                    <a:pt x="312" y="295"/>
                    <a:pt x="312" y="295"/>
                    <a:pt x="312" y="295"/>
                  </a:cubicBezTo>
                  <a:cubicBezTo>
                    <a:pt x="312" y="295"/>
                    <a:pt x="312" y="295"/>
                    <a:pt x="312" y="295"/>
                  </a:cubicBezTo>
                  <a:cubicBezTo>
                    <a:pt x="312" y="295"/>
                    <a:pt x="312" y="295"/>
                    <a:pt x="312" y="295"/>
                  </a:cubicBezTo>
                  <a:cubicBezTo>
                    <a:pt x="724" y="295"/>
                    <a:pt x="724" y="295"/>
                    <a:pt x="724" y="295"/>
                  </a:cubicBezTo>
                  <a:cubicBezTo>
                    <a:pt x="724" y="295"/>
                    <a:pt x="724" y="295"/>
                    <a:pt x="724" y="295"/>
                  </a:cubicBezTo>
                  <a:cubicBezTo>
                    <a:pt x="771" y="295"/>
                    <a:pt x="802" y="293"/>
                    <a:pt x="812" y="305"/>
                  </a:cubicBezTo>
                  <a:cubicBezTo>
                    <a:pt x="847" y="342"/>
                    <a:pt x="831" y="378"/>
                    <a:pt x="855" y="386"/>
                  </a:cubicBezTo>
                  <a:cubicBezTo>
                    <a:pt x="891" y="396"/>
                    <a:pt x="965" y="342"/>
                    <a:pt x="993" y="309"/>
                  </a:cubicBezTo>
                  <a:cubicBezTo>
                    <a:pt x="1036" y="257"/>
                    <a:pt x="976" y="101"/>
                    <a:pt x="724" y="101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vert="horz" wrap="square" lIns="128564" tIns="64282" rIns="128564" bIns="64282" numCol="1" anchor="t" anchorCtr="0" compatLnSpc="1"/>
            <a:lstStyle/>
            <a:p>
              <a:pPr>
                <a:lnSpc>
                  <a:spcPct val="130000"/>
                </a:lnSpc>
              </a:pPr>
              <a:endParaRPr lang="en-US" sz="3375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6" name="Freeform 19"/>
            <p:cNvSpPr/>
            <p:nvPr/>
          </p:nvSpPr>
          <p:spPr bwMode="auto">
            <a:xfrm rot="5400000">
              <a:off x="7427090" y="3575662"/>
              <a:ext cx="2109880" cy="489442"/>
            </a:xfrm>
            <a:custGeom>
              <a:avLst/>
              <a:gdLst>
                <a:gd name="T0" fmla="*/ 918 w 954"/>
                <a:gd name="T1" fmla="*/ 14 h 222"/>
                <a:gd name="T2" fmla="*/ 221 w 954"/>
                <a:gd name="T3" fmla="*/ 14 h 222"/>
                <a:gd name="T4" fmla="*/ 179 w 954"/>
                <a:gd name="T5" fmla="*/ 33 h 222"/>
                <a:gd name="T6" fmla="*/ 175 w 954"/>
                <a:gd name="T7" fmla="*/ 37 h 222"/>
                <a:gd name="T8" fmla="*/ 0 w 954"/>
                <a:gd name="T9" fmla="*/ 222 h 222"/>
                <a:gd name="T10" fmla="*/ 36 w 954"/>
                <a:gd name="T11" fmla="*/ 208 h 222"/>
                <a:gd name="T12" fmla="*/ 733 w 954"/>
                <a:gd name="T13" fmla="*/ 208 h 222"/>
                <a:gd name="T14" fmla="*/ 775 w 954"/>
                <a:gd name="T15" fmla="*/ 189 h 222"/>
                <a:gd name="T16" fmla="*/ 779 w 954"/>
                <a:gd name="T17" fmla="*/ 185 h 222"/>
                <a:gd name="T18" fmla="*/ 954 w 954"/>
                <a:gd name="T19" fmla="*/ 0 h 222"/>
                <a:gd name="T20" fmla="*/ 918 w 954"/>
                <a:gd name="T21" fmla="*/ 14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54" h="222">
                  <a:moveTo>
                    <a:pt x="918" y="14"/>
                  </a:moveTo>
                  <a:cubicBezTo>
                    <a:pt x="221" y="14"/>
                    <a:pt x="221" y="14"/>
                    <a:pt x="221" y="14"/>
                  </a:cubicBezTo>
                  <a:cubicBezTo>
                    <a:pt x="213" y="14"/>
                    <a:pt x="195" y="16"/>
                    <a:pt x="179" y="33"/>
                  </a:cubicBezTo>
                  <a:cubicBezTo>
                    <a:pt x="178" y="34"/>
                    <a:pt x="176" y="35"/>
                    <a:pt x="175" y="37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3" y="220"/>
                    <a:pt x="17" y="208"/>
                    <a:pt x="36" y="208"/>
                  </a:cubicBezTo>
                  <a:cubicBezTo>
                    <a:pt x="733" y="208"/>
                    <a:pt x="733" y="208"/>
                    <a:pt x="733" y="208"/>
                  </a:cubicBezTo>
                  <a:cubicBezTo>
                    <a:pt x="741" y="208"/>
                    <a:pt x="759" y="206"/>
                    <a:pt x="775" y="189"/>
                  </a:cubicBezTo>
                  <a:cubicBezTo>
                    <a:pt x="776" y="188"/>
                    <a:pt x="778" y="186"/>
                    <a:pt x="779" y="185"/>
                  </a:cubicBezTo>
                  <a:cubicBezTo>
                    <a:pt x="954" y="0"/>
                    <a:pt x="954" y="0"/>
                    <a:pt x="954" y="0"/>
                  </a:cubicBezTo>
                  <a:cubicBezTo>
                    <a:pt x="951" y="2"/>
                    <a:pt x="937" y="14"/>
                    <a:pt x="918" y="1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8564" tIns="64282" rIns="128564" bIns="64282" numCol="1" anchor="t" anchorCtr="0" compatLnSpc="1"/>
            <a:lstStyle/>
            <a:p>
              <a:pPr>
                <a:lnSpc>
                  <a:spcPct val="130000"/>
                </a:lnSpc>
              </a:pPr>
              <a:endParaRPr lang="en-US" sz="3375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6943421" y="2586961"/>
            <a:ext cx="1231915" cy="2418003"/>
            <a:chOff x="6582724" y="2670245"/>
            <a:chExt cx="1168246" cy="2293034"/>
          </a:xfrm>
          <a:solidFill>
            <a:schemeClr val="accent5"/>
          </a:solidFill>
        </p:grpSpPr>
        <p:sp>
          <p:nvSpPr>
            <p:cNvPr id="8" name="Freeform 9"/>
            <p:cNvSpPr/>
            <p:nvPr/>
          </p:nvSpPr>
          <p:spPr bwMode="auto">
            <a:xfrm rot="5400000">
              <a:off x="5873394" y="3379575"/>
              <a:ext cx="2293034" cy="874374"/>
            </a:xfrm>
            <a:custGeom>
              <a:avLst/>
              <a:gdLst>
                <a:gd name="T0" fmla="*/ 725 w 1037"/>
                <a:gd name="T1" fmla="*/ 101 h 396"/>
                <a:gd name="T2" fmla="*/ 725 w 1037"/>
                <a:gd name="T3" fmla="*/ 101 h 396"/>
                <a:gd name="T4" fmla="*/ 312 w 1037"/>
                <a:gd name="T5" fmla="*/ 101 h 396"/>
                <a:gd name="T6" fmla="*/ 312 w 1037"/>
                <a:gd name="T7" fmla="*/ 101 h 396"/>
                <a:gd name="T8" fmla="*/ 312 w 1037"/>
                <a:gd name="T9" fmla="*/ 101 h 396"/>
                <a:gd name="T10" fmla="*/ 311 w 1037"/>
                <a:gd name="T11" fmla="*/ 101 h 396"/>
                <a:gd name="T12" fmla="*/ 311 w 1037"/>
                <a:gd name="T13" fmla="*/ 101 h 396"/>
                <a:gd name="T14" fmla="*/ 224 w 1037"/>
                <a:gd name="T15" fmla="*/ 92 h 396"/>
                <a:gd name="T16" fmla="*/ 181 w 1037"/>
                <a:gd name="T17" fmla="*/ 11 h 396"/>
                <a:gd name="T18" fmla="*/ 43 w 1037"/>
                <a:gd name="T19" fmla="*/ 88 h 396"/>
                <a:gd name="T20" fmla="*/ 310 w 1037"/>
                <a:gd name="T21" fmla="*/ 296 h 396"/>
                <a:gd name="T22" fmla="*/ 310 w 1037"/>
                <a:gd name="T23" fmla="*/ 296 h 396"/>
                <a:gd name="T24" fmla="*/ 312 w 1037"/>
                <a:gd name="T25" fmla="*/ 296 h 396"/>
                <a:gd name="T26" fmla="*/ 312 w 1037"/>
                <a:gd name="T27" fmla="*/ 296 h 396"/>
                <a:gd name="T28" fmla="*/ 312 w 1037"/>
                <a:gd name="T29" fmla="*/ 296 h 396"/>
                <a:gd name="T30" fmla="*/ 725 w 1037"/>
                <a:gd name="T31" fmla="*/ 295 h 396"/>
                <a:gd name="T32" fmla="*/ 725 w 1037"/>
                <a:gd name="T33" fmla="*/ 296 h 396"/>
                <a:gd name="T34" fmla="*/ 813 w 1037"/>
                <a:gd name="T35" fmla="*/ 305 h 396"/>
                <a:gd name="T36" fmla="*/ 856 w 1037"/>
                <a:gd name="T37" fmla="*/ 386 h 396"/>
                <a:gd name="T38" fmla="*/ 994 w 1037"/>
                <a:gd name="T39" fmla="*/ 309 h 396"/>
                <a:gd name="T40" fmla="*/ 725 w 1037"/>
                <a:gd name="T41" fmla="*/ 101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37" h="396">
                  <a:moveTo>
                    <a:pt x="725" y="101"/>
                  </a:moveTo>
                  <a:cubicBezTo>
                    <a:pt x="725" y="101"/>
                    <a:pt x="725" y="101"/>
                    <a:pt x="725" y="101"/>
                  </a:cubicBezTo>
                  <a:cubicBezTo>
                    <a:pt x="725" y="101"/>
                    <a:pt x="343" y="101"/>
                    <a:pt x="312" y="101"/>
                  </a:cubicBezTo>
                  <a:cubicBezTo>
                    <a:pt x="312" y="101"/>
                    <a:pt x="312" y="101"/>
                    <a:pt x="312" y="101"/>
                  </a:cubicBezTo>
                  <a:cubicBezTo>
                    <a:pt x="312" y="101"/>
                    <a:pt x="312" y="101"/>
                    <a:pt x="312" y="101"/>
                  </a:cubicBezTo>
                  <a:cubicBezTo>
                    <a:pt x="312" y="101"/>
                    <a:pt x="312" y="101"/>
                    <a:pt x="311" y="101"/>
                  </a:cubicBezTo>
                  <a:cubicBezTo>
                    <a:pt x="311" y="101"/>
                    <a:pt x="311" y="101"/>
                    <a:pt x="311" y="101"/>
                  </a:cubicBezTo>
                  <a:cubicBezTo>
                    <a:pt x="265" y="101"/>
                    <a:pt x="235" y="103"/>
                    <a:pt x="224" y="92"/>
                  </a:cubicBezTo>
                  <a:cubicBezTo>
                    <a:pt x="189" y="55"/>
                    <a:pt x="206" y="19"/>
                    <a:pt x="181" y="11"/>
                  </a:cubicBezTo>
                  <a:cubicBezTo>
                    <a:pt x="146" y="0"/>
                    <a:pt x="72" y="54"/>
                    <a:pt x="43" y="88"/>
                  </a:cubicBezTo>
                  <a:cubicBezTo>
                    <a:pt x="0" y="139"/>
                    <a:pt x="60" y="295"/>
                    <a:pt x="310" y="296"/>
                  </a:cubicBezTo>
                  <a:cubicBezTo>
                    <a:pt x="310" y="296"/>
                    <a:pt x="310" y="296"/>
                    <a:pt x="310" y="296"/>
                  </a:cubicBezTo>
                  <a:cubicBezTo>
                    <a:pt x="312" y="296"/>
                    <a:pt x="312" y="296"/>
                    <a:pt x="312" y="296"/>
                  </a:cubicBezTo>
                  <a:cubicBezTo>
                    <a:pt x="312" y="296"/>
                    <a:pt x="312" y="296"/>
                    <a:pt x="312" y="296"/>
                  </a:cubicBezTo>
                  <a:cubicBezTo>
                    <a:pt x="312" y="296"/>
                    <a:pt x="312" y="296"/>
                    <a:pt x="312" y="296"/>
                  </a:cubicBezTo>
                  <a:cubicBezTo>
                    <a:pt x="725" y="295"/>
                    <a:pt x="725" y="295"/>
                    <a:pt x="725" y="295"/>
                  </a:cubicBezTo>
                  <a:cubicBezTo>
                    <a:pt x="725" y="296"/>
                    <a:pt x="725" y="296"/>
                    <a:pt x="725" y="296"/>
                  </a:cubicBezTo>
                  <a:cubicBezTo>
                    <a:pt x="771" y="296"/>
                    <a:pt x="802" y="293"/>
                    <a:pt x="813" y="305"/>
                  </a:cubicBezTo>
                  <a:cubicBezTo>
                    <a:pt x="848" y="342"/>
                    <a:pt x="831" y="378"/>
                    <a:pt x="856" y="386"/>
                  </a:cubicBezTo>
                  <a:cubicBezTo>
                    <a:pt x="891" y="396"/>
                    <a:pt x="965" y="342"/>
                    <a:pt x="994" y="309"/>
                  </a:cubicBezTo>
                  <a:cubicBezTo>
                    <a:pt x="1037" y="257"/>
                    <a:pt x="976" y="101"/>
                    <a:pt x="725" y="101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en-US" sz="2000" kern="0">
                <a:solidFill>
                  <a:sysClr val="window" lastClr="FFFFFF"/>
                </a:solidFill>
                <a:cs typeface="+mn-ea"/>
                <a:sym typeface="+mn-lt"/>
              </a:endParaRPr>
            </a:p>
          </p:txBody>
        </p:sp>
        <p:sp>
          <p:nvSpPr>
            <p:cNvPr id="9" name="Freeform 11"/>
            <p:cNvSpPr/>
            <p:nvPr/>
          </p:nvSpPr>
          <p:spPr bwMode="auto">
            <a:xfrm rot="5400000">
              <a:off x="6451826" y="3571005"/>
              <a:ext cx="2107811" cy="490477"/>
            </a:xfrm>
            <a:custGeom>
              <a:avLst/>
              <a:gdLst>
                <a:gd name="T0" fmla="*/ 918 w 953"/>
                <a:gd name="T1" fmla="*/ 14 h 222"/>
                <a:gd name="T2" fmla="*/ 220 w 953"/>
                <a:gd name="T3" fmla="*/ 14 h 222"/>
                <a:gd name="T4" fmla="*/ 179 w 953"/>
                <a:gd name="T5" fmla="*/ 33 h 222"/>
                <a:gd name="T6" fmla="*/ 174 w 953"/>
                <a:gd name="T7" fmla="*/ 37 h 222"/>
                <a:gd name="T8" fmla="*/ 0 w 953"/>
                <a:gd name="T9" fmla="*/ 222 h 222"/>
                <a:gd name="T10" fmla="*/ 35 w 953"/>
                <a:gd name="T11" fmla="*/ 208 h 222"/>
                <a:gd name="T12" fmla="*/ 733 w 953"/>
                <a:gd name="T13" fmla="*/ 208 h 222"/>
                <a:gd name="T14" fmla="*/ 774 w 953"/>
                <a:gd name="T15" fmla="*/ 189 h 222"/>
                <a:gd name="T16" fmla="*/ 779 w 953"/>
                <a:gd name="T17" fmla="*/ 185 h 222"/>
                <a:gd name="T18" fmla="*/ 953 w 953"/>
                <a:gd name="T19" fmla="*/ 0 h 222"/>
                <a:gd name="T20" fmla="*/ 918 w 953"/>
                <a:gd name="T21" fmla="*/ 14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53" h="222">
                  <a:moveTo>
                    <a:pt x="918" y="14"/>
                  </a:moveTo>
                  <a:cubicBezTo>
                    <a:pt x="220" y="14"/>
                    <a:pt x="220" y="14"/>
                    <a:pt x="220" y="14"/>
                  </a:cubicBezTo>
                  <a:cubicBezTo>
                    <a:pt x="213" y="14"/>
                    <a:pt x="194" y="16"/>
                    <a:pt x="179" y="33"/>
                  </a:cubicBezTo>
                  <a:cubicBezTo>
                    <a:pt x="177" y="34"/>
                    <a:pt x="176" y="35"/>
                    <a:pt x="174" y="37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2" y="220"/>
                    <a:pt x="16" y="208"/>
                    <a:pt x="35" y="208"/>
                  </a:cubicBezTo>
                  <a:cubicBezTo>
                    <a:pt x="733" y="208"/>
                    <a:pt x="733" y="208"/>
                    <a:pt x="733" y="208"/>
                  </a:cubicBezTo>
                  <a:cubicBezTo>
                    <a:pt x="740" y="208"/>
                    <a:pt x="758" y="206"/>
                    <a:pt x="774" y="189"/>
                  </a:cubicBezTo>
                  <a:cubicBezTo>
                    <a:pt x="776" y="188"/>
                    <a:pt x="777" y="186"/>
                    <a:pt x="779" y="185"/>
                  </a:cubicBezTo>
                  <a:cubicBezTo>
                    <a:pt x="953" y="0"/>
                    <a:pt x="953" y="0"/>
                    <a:pt x="953" y="0"/>
                  </a:cubicBezTo>
                  <a:cubicBezTo>
                    <a:pt x="951" y="2"/>
                    <a:pt x="937" y="14"/>
                    <a:pt x="918" y="14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en-US" sz="2000" kern="0">
                <a:solidFill>
                  <a:sysClr val="window" lastClr="FFFFFF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5937987" y="2657741"/>
            <a:ext cx="1210570" cy="2270365"/>
            <a:chOff x="5629255" y="2737367"/>
            <a:chExt cx="1148004" cy="2153026"/>
          </a:xfrm>
          <a:solidFill>
            <a:schemeClr val="accent4"/>
          </a:solidFill>
        </p:grpSpPr>
        <p:sp>
          <p:nvSpPr>
            <p:cNvPr id="11" name="任意多边形 10"/>
            <p:cNvSpPr/>
            <p:nvPr/>
          </p:nvSpPr>
          <p:spPr>
            <a:xfrm>
              <a:off x="5629255" y="2737367"/>
              <a:ext cx="833033" cy="2153026"/>
            </a:xfrm>
            <a:custGeom>
              <a:avLst/>
              <a:gdLst>
                <a:gd name="connsiteX0" fmla="*/ 540647 w 833033"/>
                <a:gd name="connsiteY0" fmla="*/ 2768 h 2153026"/>
                <a:gd name="connsiteX1" fmla="*/ 659667 w 833033"/>
                <a:gd name="connsiteY1" fmla="*/ 28000 h 2153026"/>
                <a:gd name="connsiteX2" fmla="*/ 829824 w 833033"/>
                <a:gd name="connsiteY2" fmla="*/ 333275 h 2153026"/>
                <a:gd name="connsiteX3" fmla="*/ 650828 w 833033"/>
                <a:gd name="connsiteY3" fmla="*/ 428397 h 2153026"/>
                <a:gd name="connsiteX4" fmla="*/ 631768 w 833033"/>
                <a:gd name="connsiteY4" fmla="*/ 496697 h 2153026"/>
                <a:gd name="connsiteX5" fmla="*/ 630992 w 833033"/>
                <a:gd name="connsiteY5" fmla="*/ 615033 h 2153026"/>
                <a:gd name="connsiteX6" fmla="*/ 631527 w 833033"/>
                <a:gd name="connsiteY6" fmla="*/ 615033 h 2153026"/>
                <a:gd name="connsiteX7" fmla="*/ 631527 w 833033"/>
                <a:gd name="connsiteY7" fmla="*/ 1529763 h 2153026"/>
                <a:gd name="connsiteX8" fmla="*/ 631528 w 833033"/>
                <a:gd name="connsiteY8" fmla="*/ 1529763 h 2153026"/>
                <a:gd name="connsiteX9" fmla="*/ 172612 w 833033"/>
                <a:gd name="connsiteY9" fmla="*/ 2124828 h 2153026"/>
                <a:gd name="connsiteX10" fmla="*/ 2725 w 833033"/>
                <a:gd name="connsiteY10" fmla="*/ 1819553 h 2153026"/>
                <a:gd name="connsiteX11" fmla="*/ 181437 w 833033"/>
                <a:gd name="connsiteY11" fmla="*/ 1724431 h 2153026"/>
                <a:gd name="connsiteX12" fmla="*/ 201294 w 833033"/>
                <a:gd name="connsiteY12" fmla="*/ 1529763 h 2153026"/>
                <a:gd name="connsiteX13" fmla="*/ 202134 w 833033"/>
                <a:gd name="connsiteY13" fmla="*/ 1529763 h 2153026"/>
                <a:gd name="connsiteX14" fmla="*/ 202231 w 833033"/>
                <a:gd name="connsiteY14" fmla="*/ 1529763 h 2153026"/>
                <a:gd name="connsiteX15" fmla="*/ 202231 w 833033"/>
                <a:gd name="connsiteY15" fmla="*/ 623065 h 2153026"/>
                <a:gd name="connsiteX16" fmla="*/ 202231 w 833033"/>
                <a:gd name="connsiteY16" fmla="*/ 615033 h 2153026"/>
                <a:gd name="connsiteX17" fmla="*/ 202547 w 833033"/>
                <a:gd name="connsiteY17" fmla="*/ 615033 h 2153026"/>
                <a:gd name="connsiteX18" fmla="*/ 206130 w 833033"/>
                <a:gd name="connsiteY18" fmla="*/ 523835 h 2153026"/>
                <a:gd name="connsiteX19" fmla="*/ 540647 w 833033"/>
                <a:gd name="connsiteY19" fmla="*/ 2768 h 2153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33033" h="2153026">
                  <a:moveTo>
                    <a:pt x="540647" y="2768"/>
                  </a:moveTo>
                  <a:cubicBezTo>
                    <a:pt x="588814" y="-5182"/>
                    <a:pt x="631491" y="4219"/>
                    <a:pt x="659667" y="28000"/>
                  </a:cubicBezTo>
                  <a:cubicBezTo>
                    <a:pt x="734801" y="92152"/>
                    <a:pt x="854132" y="255850"/>
                    <a:pt x="829824" y="333275"/>
                  </a:cubicBezTo>
                  <a:cubicBezTo>
                    <a:pt x="814355" y="388578"/>
                    <a:pt x="732591" y="350972"/>
                    <a:pt x="650828" y="428397"/>
                  </a:cubicBezTo>
                  <a:cubicBezTo>
                    <a:pt x="638674" y="440564"/>
                    <a:pt x="633701" y="463791"/>
                    <a:pt x="631768" y="496697"/>
                  </a:cubicBezTo>
                  <a:lnTo>
                    <a:pt x="630992" y="615033"/>
                  </a:lnTo>
                  <a:lnTo>
                    <a:pt x="631527" y="615033"/>
                  </a:lnTo>
                  <a:lnTo>
                    <a:pt x="631527" y="1529763"/>
                  </a:lnTo>
                  <a:lnTo>
                    <a:pt x="631528" y="1529763"/>
                  </a:lnTo>
                  <a:cubicBezTo>
                    <a:pt x="631528" y="2087221"/>
                    <a:pt x="285135" y="2219950"/>
                    <a:pt x="172612" y="2124828"/>
                  </a:cubicBezTo>
                  <a:cubicBezTo>
                    <a:pt x="97597" y="2062888"/>
                    <a:pt x="-19339" y="1899190"/>
                    <a:pt x="2725" y="1819553"/>
                  </a:cubicBezTo>
                  <a:cubicBezTo>
                    <a:pt x="20375" y="1766461"/>
                    <a:pt x="99803" y="1801856"/>
                    <a:pt x="181437" y="1724431"/>
                  </a:cubicBezTo>
                  <a:cubicBezTo>
                    <a:pt x="207913" y="1702309"/>
                    <a:pt x="201294" y="1633733"/>
                    <a:pt x="201294" y="1529763"/>
                  </a:cubicBezTo>
                  <a:cubicBezTo>
                    <a:pt x="201294" y="1529763"/>
                    <a:pt x="201294" y="1529763"/>
                    <a:pt x="202134" y="1529763"/>
                  </a:cubicBezTo>
                  <a:lnTo>
                    <a:pt x="202231" y="1529763"/>
                  </a:lnTo>
                  <a:lnTo>
                    <a:pt x="202231" y="623065"/>
                  </a:lnTo>
                  <a:lnTo>
                    <a:pt x="202231" y="615033"/>
                  </a:lnTo>
                  <a:lnTo>
                    <a:pt x="202547" y="615033"/>
                  </a:lnTo>
                  <a:lnTo>
                    <a:pt x="206130" y="523835"/>
                  </a:lnTo>
                  <a:cubicBezTo>
                    <a:pt x="234207" y="177712"/>
                    <a:pt x="408186" y="24630"/>
                    <a:pt x="540647" y="276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en-US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2" name="Freeform 10"/>
            <p:cNvSpPr/>
            <p:nvPr/>
          </p:nvSpPr>
          <p:spPr bwMode="auto">
            <a:xfrm rot="5400000">
              <a:off x="5478115" y="3571005"/>
              <a:ext cx="2107811" cy="490477"/>
            </a:xfrm>
            <a:custGeom>
              <a:avLst/>
              <a:gdLst>
                <a:gd name="T0" fmla="*/ 918 w 953"/>
                <a:gd name="T1" fmla="*/ 14 h 222"/>
                <a:gd name="T2" fmla="*/ 220 w 953"/>
                <a:gd name="T3" fmla="*/ 14 h 222"/>
                <a:gd name="T4" fmla="*/ 179 w 953"/>
                <a:gd name="T5" fmla="*/ 33 h 222"/>
                <a:gd name="T6" fmla="*/ 174 w 953"/>
                <a:gd name="T7" fmla="*/ 37 h 222"/>
                <a:gd name="T8" fmla="*/ 0 w 953"/>
                <a:gd name="T9" fmla="*/ 222 h 222"/>
                <a:gd name="T10" fmla="*/ 35 w 953"/>
                <a:gd name="T11" fmla="*/ 208 h 222"/>
                <a:gd name="T12" fmla="*/ 733 w 953"/>
                <a:gd name="T13" fmla="*/ 208 h 222"/>
                <a:gd name="T14" fmla="*/ 774 w 953"/>
                <a:gd name="T15" fmla="*/ 189 h 222"/>
                <a:gd name="T16" fmla="*/ 779 w 953"/>
                <a:gd name="T17" fmla="*/ 185 h 222"/>
                <a:gd name="T18" fmla="*/ 953 w 953"/>
                <a:gd name="T19" fmla="*/ 0 h 222"/>
                <a:gd name="T20" fmla="*/ 918 w 953"/>
                <a:gd name="T21" fmla="*/ 14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53" h="222">
                  <a:moveTo>
                    <a:pt x="918" y="14"/>
                  </a:moveTo>
                  <a:cubicBezTo>
                    <a:pt x="220" y="14"/>
                    <a:pt x="220" y="14"/>
                    <a:pt x="220" y="14"/>
                  </a:cubicBezTo>
                  <a:cubicBezTo>
                    <a:pt x="213" y="14"/>
                    <a:pt x="194" y="16"/>
                    <a:pt x="179" y="33"/>
                  </a:cubicBezTo>
                  <a:cubicBezTo>
                    <a:pt x="177" y="34"/>
                    <a:pt x="176" y="35"/>
                    <a:pt x="174" y="37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2" y="220"/>
                    <a:pt x="16" y="208"/>
                    <a:pt x="35" y="208"/>
                  </a:cubicBezTo>
                  <a:cubicBezTo>
                    <a:pt x="733" y="208"/>
                    <a:pt x="733" y="208"/>
                    <a:pt x="733" y="208"/>
                  </a:cubicBezTo>
                  <a:cubicBezTo>
                    <a:pt x="740" y="208"/>
                    <a:pt x="758" y="206"/>
                    <a:pt x="774" y="189"/>
                  </a:cubicBezTo>
                  <a:cubicBezTo>
                    <a:pt x="776" y="187"/>
                    <a:pt x="777" y="186"/>
                    <a:pt x="779" y="185"/>
                  </a:cubicBezTo>
                  <a:cubicBezTo>
                    <a:pt x="953" y="0"/>
                    <a:pt x="953" y="0"/>
                    <a:pt x="953" y="0"/>
                  </a:cubicBezTo>
                  <a:cubicBezTo>
                    <a:pt x="951" y="2"/>
                    <a:pt x="937" y="14"/>
                    <a:pt x="918" y="1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8564" tIns="64282" rIns="128564" bIns="64282" numCol="1" anchor="t" anchorCtr="0" compatLnSpc="1"/>
            <a:lstStyle/>
            <a:p>
              <a:pPr>
                <a:lnSpc>
                  <a:spcPct val="130000"/>
                </a:lnSpc>
              </a:pPr>
              <a:endParaRPr lang="en-US" sz="3375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4889728" y="2582858"/>
            <a:ext cx="1231915" cy="2415821"/>
            <a:chOff x="4635171" y="2666353"/>
            <a:chExt cx="1168246" cy="2290964"/>
          </a:xfrm>
          <a:solidFill>
            <a:schemeClr val="accent3"/>
          </a:solidFill>
        </p:grpSpPr>
        <p:sp>
          <p:nvSpPr>
            <p:cNvPr id="14" name="Freeform 7"/>
            <p:cNvSpPr/>
            <p:nvPr/>
          </p:nvSpPr>
          <p:spPr bwMode="auto">
            <a:xfrm rot="5400000">
              <a:off x="3926876" y="3374648"/>
              <a:ext cx="2290964" cy="874374"/>
            </a:xfrm>
            <a:custGeom>
              <a:avLst/>
              <a:gdLst>
                <a:gd name="T0" fmla="*/ 724 w 1036"/>
                <a:gd name="T1" fmla="*/ 101 h 396"/>
                <a:gd name="T2" fmla="*/ 724 w 1036"/>
                <a:gd name="T3" fmla="*/ 101 h 396"/>
                <a:gd name="T4" fmla="*/ 312 w 1036"/>
                <a:gd name="T5" fmla="*/ 101 h 396"/>
                <a:gd name="T6" fmla="*/ 312 w 1036"/>
                <a:gd name="T7" fmla="*/ 101 h 396"/>
                <a:gd name="T8" fmla="*/ 312 w 1036"/>
                <a:gd name="T9" fmla="*/ 101 h 396"/>
                <a:gd name="T10" fmla="*/ 311 w 1036"/>
                <a:gd name="T11" fmla="*/ 101 h 396"/>
                <a:gd name="T12" fmla="*/ 311 w 1036"/>
                <a:gd name="T13" fmla="*/ 101 h 396"/>
                <a:gd name="T14" fmla="*/ 224 w 1036"/>
                <a:gd name="T15" fmla="*/ 92 h 396"/>
                <a:gd name="T16" fmla="*/ 181 w 1036"/>
                <a:gd name="T17" fmla="*/ 11 h 396"/>
                <a:gd name="T18" fmla="*/ 43 w 1036"/>
                <a:gd name="T19" fmla="*/ 88 h 396"/>
                <a:gd name="T20" fmla="*/ 310 w 1036"/>
                <a:gd name="T21" fmla="*/ 295 h 396"/>
                <a:gd name="T22" fmla="*/ 310 w 1036"/>
                <a:gd name="T23" fmla="*/ 295 h 396"/>
                <a:gd name="T24" fmla="*/ 312 w 1036"/>
                <a:gd name="T25" fmla="*/ 295 h 396"/>
                <a:gd name="T26" fmla="*/ 312 w 1036"/>
                <a:gd name="T27" fmla="*/ 295 h 396"/>
                <a:gd name="T28" fmla="*/ 312 w 1036"/>
                <a:gd name="T29" fmla="*/ 295 h 396"/>
                <a:gd name="T30" fmla="*/ 724 w 1036"/>
                <a:gd name="T31" fmla="*/ 295 h 396"/>
                <a:gd name="T32" fmla="*/ 724 w 1036"/>
                <a:gd name="T33" fmla="*/ 295 h 396"/>
                <a:gd name="T34" fmla="*/ 812 w 1036"/>
                <a:gd name="T35" fmla="*/ 305 h 396"/>
                <a:gd name="T36" fmla="*/ 855 w 1036"/>
                <a:gd name="T37" fmla="*/ 386 h 396"/>
                <a:gd name="T38" fmla="*/ 993 w 1036"/>
                <a:gd name="T39" fmla="*/ 309 h 396"/>
                <a:gd name="T40" fmla="*/ 724 w 1036"/>
                <a:gd name="T41" fmla="*/ 101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36" h="396">
                  <a:moveTo>
                    <a:pt x="724" y="101"/>
                  </a:moveTo>
                  <a:cubicBezTo>
                    <a:pt x="724" y="101"/>
                    <a:pt x="724" y="101"/>
                    <a:pt x="724" y="101"/>
                  </a:cubicBezTo>
                  <a:cubicBezTo>
                    <a:pt x="724" y="101"/>
                    <a:pt x="343" y="101"/>
                    <a:pt x="312" y="101"/>
                  </a:cubicBezTo>
                  <a:cubicBezTo>
                    <a:pt x="312" y="101"/>
                    <a:pt x="312" y="101"/>
                    <a:pt x="312" y="101"/>
                  </a:cubicBezTo>
                  <a:cubicBezTo>
                    <a:pt x="312" y="101"/>
                    <a:pt x="312" y="101"/>
                    <a:pt x="312" y="101"/>
                  </a:cubicBezTo>
                  <a:cubicBezTo>
                    <a:pt x="311" y="101"/>
                    <a:pt x="311" y="101"/>
                    <a:pt x="311" y="101"/>
                  </a:cubicBezTo>
                  <a:cubicBezTo>
                    <a:pt x="311" y="101"/>
                    <a:pt x="311" y="101"/>
                    <a:pt x="311" y="101"/>
                  </a:cubicBezTo>
                  <a:cubicBezTo>
                    <a:pt x="265" y="101"/>
                    <a:pt x="234" y="103"/>
                    <a:pt x="224" y="92"/>
                  </a:cubicBezTo>
                  <a:cubicBezTo>
                    <a:pt x="189" y="55"/>
                    <a:pt x="205" y="18"/>
                    <a:pt x="181" y="11"/>
                  </a:cubicBezTo>
                  <a:cubicBezTo>
                    <a:pt x="145" y="0"/>
                    <a:pt x="71" y="54"/>
                    <a:pt x="43" y="88"/>
                  </a:cubicBezTo>
                  <a:cubicBezTo>
                    <a:pt x="0" y="139"/>
                    <a:pt x="60" y="295"/>
                    <a:pt x="310" y="295"/>
                  </a:cubicBezTo>
                  <a:cubicBezTo>
                    <a:pt x="310" y="295"/>
                    <a:pt x="310" y="295"/>
                    <a:pt x="310" y="295"/>
                  </a:cubicBezTo>
                  <a:cubicBezTo>
                    <a:pt x="312" y="295"/>
                    <a:pt x="312" y="295"/>
                    <a:pt x="312" y="295"/>
                  </a:cubicBezTo>
                  <a:cubicBezTo>
                    <a:pt x="312" y="295"/>
                    <a:pt x="312" y="295"/>
                    <a:pt x="312" y="295"/>
                  </a:cubicBezTo>
                  <a:cubicBezTo>
                    <a:pt x="312" y="295"/>
                    <a:pt x="312" y="295"/>
                    <a:pt x="312" y="295"/>
                  </a:cubicBezTo>
                  <a:cubicBezTo>
                    <a:pt x="724" y="295"/>
                    <a:pt x="724" y="295"/>
                    <a:pt x="724" y="295"/>
                  </a:cubicBezTo>
                  <a:cubicBezTo>
                    <a:pt x="724" y="295"/>
                    <a:pt x="724" y="295"/>
                    <a:pt x="724" y="295"/>
                  </a:cubicBezTo>
                  <a:cubicBezTo>
                    <a:pt x="771" y="295"/>
                    <a:pt x="802" y="293"/>
                    <a:pt x="812" y="305"/>
                  </a:cubicBezTo>
                  <a:cubicBezTo>
                    <a:pt x="847" y="342"/>
                    <a:pt x="831" y="378"/>
                    <a:pt x="855" y="386"/>
                  </a:cubicBezTo>
                  <a:cubicBezTo>
                    <a:pt x="891" y="396"/>
                    <a:pt x="965" y="342"/>
                    <a:pt x="993" y="309"/>
                  </a:cubicBezTo>
                  <a:cubicBezTo>
                    <a:pt x="1036" y="257"/>
                    <a:pt x="976" y="101"/>
                    <a:pt x="724" y="101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en-US" sz="2000" kern="0">
                <a:solidFill>
                  <a:sysClr val="window" lastClr="FFFFFF"/>
                </a:solidFill>
                <a:cs typeface="+mn-ea"/>
                <a:sym typeface="+mn-lt"/>
              </a:endParaRPr>
            </a:p>
          </p:txBody>
        </p:sp>
        <p:sp>
          <p:nvSpPr>
            <p:cNvPr id="15" name="Freeform 8"/>
            <p:cNvSpPr/>
            <p:nvPr/>
          </p:nvSpPr>
          <p:spPr bwMode="auto">
            <a:xfrm rot="5400000">
              <a:off x="4503756" y="3567630"/>
              <a:ext cx="2109880" cy="489442"/>
            </a:xfrm>
            <a:custGeom>
              <a:avLst/>
              <a:gdLst>
                <a:gd name="T0" fmla="*/ 918 w 954"/>
                <a:gd name="T1" fmla="*/ 14 h 222"/>
                <a:gd name="T2" fmla="*/ 221 w 954"/>
                <a:gd name="T3" fmla="*/ 14 h 222"/>
                <a:gd name="T4" fmla="*/ 179 w 954"/>
                <a:gd name="T5" fmla="*/ 33 h 222"/>
                <a:gd name="T6" fmla="*/ 175 w 954"/>
                <a:gd name="T7" fmla="*/ 37 h 222"/>
                <a:gd name="T8" fmla="*/ 0 w 954"/>
                <a:gd name="T9" fmla="*/ 222 h 222"/>
                <a:gd name="T10" fmla="*/ 36 w 954"/>
                <a:gd name="T11" fmla="*/ 208 h 222"/>
                <a:gd name="T12" fmla="*/ 733 w 954"/>
                <a:gd name="T13" fmla="*/ 208 h 222"/>
                <a:gd name="T14" fmla="*/ 775 w 954"/>
                <a:gd name="T15" fmla="*/ 189 h 222"/>
                <a:gd name="T16" fmla="*/ 779 w 954"/>
                <a:gd name="T17" fmla="*/ 185 h 222"/>
                <a:gd name="T18" fmla="*/ 954 w 954"/>
                <a:gd name="T19" fmla="*/ 0 h 222"/>
                <a:gd name="T20" fmla="*/ 918 w 954"/>
                <a:gd name="T21" fmla="*/ 14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54" h="222">
                  <a:moveTo>
                    <a:pt x="918" y="14"/>
                  </a:moveTo>
                  <a:cubicBezTo>
                    <a:pt x="221" y="14"/>
                    <a:pt x="221" y="14"/>
                    <a:pt x="221" y="14"/>
                  </a:cubicBezTo>
                  <a:cubicBezTo>
                    <a:pt x="213" y="14"/>
                    <a:pt x="195" y="16"/>
                    <a:pt x="179" y="33"/>
                  </a:cubicBezTo>
                  <a:cubicBezTo>
                    <a:pt x="178" y="34"/>
                    <a:pt x="176" y="35"/>
                    <a:pt x="175" y="37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3" y="220"/>
                    <a:pt x="17" y="208"/>
                    <a:pt x="36" y="208"/>
                  </a:cubicBezTo>
                  <a:cubicBezTo>
                    <a:pt x="733" y="208"/>
                    <a:pt x="733" y="208"/>
                    <a:pt x="733" y="208"/>
                  </a:cubicBezTo>
                  <a:cubicBezTo>
                    <a:pt x="741" y="208"/>
                    <a:pt x="759" y="206"/>
                    <a:pt x="775" y="189"/>
                  </a:cubicBezTo>
                  <a:cubicBezTo>
                    <a:pt x="776" y="188"/>
                    <a:pt x="778" y="186"/>
                    <a:pt x="779" y="185"/>
                  </a:cubicBezTo>
                  <a:cubicBezTo>
                    <a:pt x="954" y="0"/>
                    <a:pt x="954" y="0"/>
                    <a:pt x="954" y="0"/>
                  </a:cubicBezTo>
                  <a:cubicBezTo>
                    <a:pt x="951" y="2"/>
                    <a:pt x="937" y="14"/>
                    <a:pt x="918" y="14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en-US" sz="2000" kern="0">
                <a:solidFill>
                  <a:sysClr val="window" lastClr="FFFFFF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3860768" y="2578492"/>
            <a:ext cx="1231915" cy="2418003"/>
            <a:chOff x="3659390" y="2662213"/>
            <a:chExt cx="1168246" cy="2293034"/>
          </a:xfrm>
          <a:solidFill>
            <a:schemeClr val="accent2"/>
          </a:solidFill>
        </p:grpSpPr>
        <p:sp>
          <p:nvSpPr>
            <p:cNvPr id="17" name="Freeform 9"/>
            <p:cNvSpPr/>
            <p:nvPr/>
          </p:nvSpPr>
          <p:spPr bwMode="auto">
            <a:xfrm rot="5400000">
              <a:off x="2950060" y="3371543"/>
              <a:ext cx="2293034" cy="874374"/>
            </a:xfrm>
            <a:custGeom>
              <a:avLst/>
              <a:gdLst>
                <a:gd name="T0" fmla="*/ 725 w 1037"/>
                <a:gd name="T1" fmla="*/ 101 h 396"/>
                <a:gd name="T2" fmla="*/ 725 w 1037"/>
                <a:gd name="T3" fmla="*/ 101 h 396"/>
                <a:gd name="T4" fmla="*/ 312 w 1037"/>
                <a:gd name="T5" fmla="*/ 101 h 396"/>
                <a:gd name="T6" fmla="*/ 312 w 1037"/>
                <a:gd name="T7" fmla="*/ 101 h 396"/>
                <a:gd name="T8" fmla="*/ 312 w 1037"/>
                <a:gd name="T9" fmla="*/ 101 h 396"/>
                <a:gd name="T10" fmla="*/ 311 w 1037"/>
                <a:gd name="T11" fmla="*/ 101 h 396"/>
                <a:gd name="T12" fmla="*/ 311 w 1037"/>
                <a:gd name="T13" fmla="*/ 101 h 396"/>
                <a:gd name="T14" fmla="*/ 224 w 1037"/>
                <a:gd name="T15" fmla="*/ 92 h 396"/>
                <a:gd name="T16" fmla="*/ 181 w 1037"/>
                <a:gd name="T17" fmla="*/ 11 h 396"/>
                <a:gd name="T18" fmla="*/ 43 w 1037"/>
                <a:gd name="T19" fmla="*/ 88 h 396"/>
                <a:gd name="T20" fmla="*/ 310 w 1037"/>
                <a:gd name="T21" fmla="*/ 296 h 396"/>
                <a:gd name="T22" fmla="*/ 310 w 1037"/>
                <a:gd name="T23" fmla="*/ 296 h 396"/>
                <a:gd name="T24" fmla="*/ 312 w 1037"/>
                <a:gd name="T25" fmla="*/ 296 h 396"/>
                <a:gd name="T26" fmla="*/ 312 w 1037"/>
                <a:gd name="T27" fmla="*/ 296 h 396"/>
                <a:gd name="T28" fmla="*/ 312 w 1037"/>
                <a:gd name="T29" fmla="*/ 296 h 396"/>
                <a:gd name="T30" fmla="*/ 725 w 1037"/>
                <a:gd name="T31" fmla="*/ 295 h 396"/>
                <a:gd name="T32" fmla="*/ 725 w 1037"/>
                <a:gd name="T33" fmla="*/ 296 h 396"/>
                <a:gd name="T34" fmla="*/ 813 w 1037"/>
                <a:gd name="T35" fmla="*/ 305 h 396"/>
                <a:gd name="T36" fmla="*/ 856 w 1037"/>
                <a:gd name="T37" fmla="*/ 386 h 396"/>
                <a:gd name="T38" fmla="*/ 994 w 1037"/>
                <a:gd name="T39" fmla="*/ 309 h 396"/>
                <a:gd name="T40" fmla="*/ 725 w 1037"/>
                <a:gd name="T41" fmla="*/ 101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37" h="396">
                  <a:moveTo>
                    <a:pt x="725" y="101"/>
                  </a:moveTo>
                  <a:cubicBezTo>
                    <a:pt x="725" y="101"/>
                    <a:pt x="725" y="101"/>
                    <a:pt x="725" y="101"/>
                  </a:cubicBezTo>
                  <a:cubicBezTo>
                    <a:pt x="725" y="101"/>
                    <a:pt x="343" y="101"/>
                    <a:pt x="312" y="101"/>
                  </a:cubicBezTo>
                  <a:cubicBezTo>
                    <a:pt x="312" y="101"/>
                    <a:pt x="312" y="101"/>
                    <a:pt x="312" y="101"/>
                  </a:cubicBezTo>
                  <a:cubicBezTo>
                    <a:pt x="312" y="101"/>
                    <a:pt x="312" y="101"/>
                    <a:pt x="312" y="101"/>
                  </a:cubicBezTo>
                  <a:cubicBezTo>
                    <a:pt x="312" y="101"/>
                    <a:pt x="312" y="101"/>
                    <a:pt x="311" y="101"/>
                  </a:cubicBezTo>
                  <a:cubicBezTo>
                    <a:pt x="311" y="101"/>
                    <a:pt x="311" y="101"/>
                    <a:pt x="311" y="101"/>
                  </a:cubicBezTo>
                  <a:cubicBezTo>
                    <a:pt x="265" y="101"/>
                    <a:pt x="235" y="103"/>
                    <a:pt x="224" y="92"/>
                  </a:cubicBezTo>
                  <a:cubicBezTo>
                    <a:pt x="189" y="55"/>
                    <a:pt x="206" y="19"/>
                    <a:pt x="181" y="11"/>
                  </a:cubicBezTo>
                  <a:cubicBezTo>
                    <a:pt x="146" y="0"/>
                    <a:pt x="72" y="54"/>
                    <a:pt x="43" y="88"/>
                  </a:cubicBezTo>
                  <a:cubicBezTo>
                    <a:pt x="0" y="139"/>
                    <a:pt x="60" y="295"/>
                    <a:pt x="310" y="296"/>
                  </a:cubicBezTo>
                  <a:cubicBezTo>
                    <a:pt x="310" y="296"/>
                    <a:pt x="310" y="296"/>
                    <a:pt x="310" y="296"/>
                  </a:cubicBezTo>
                  <a:cubicBezTo>
                    <a:pt x="312" y="296"/>
                    <a:pt x="312" y="296"/>
                    <a:pt x="312" y="296"/>
                  </a:cubicBezTo>
                  <a:cubicBezTo>
                    <a:pt x="312" y="296"/>
                    <a:pt x="312" y="296"/>
                    <a:pt x="312" y="296"/>
                  </a:cubicBezTo>
                  <a:cubicBezTo>
                    <a:pt x="312" y="296"/>
                    <a:pt x="312" y="296"/>
                    <a:pt x="312" y="296"/>
                  </a:cubicBezTo>
                  <a:cubicBezTo>
                    <a:pt x="725" y="295"/>
                    <a:pt x="725" y="295"/>
                    <a:pt x="725" y="295"/>
                  </a:cubicBezTo>
                  <a:cubicBezTo>
                    <a:pt x="725" y="296"/>
                    <a:pt x="725" y="296"/>
                    <a:pt x="725" y="296"/>
                  </a:cubicBezTo>
                  <a:cubicBezTo>
                    <a:pt x="771" y="296"/>
                    <a:pt x="802" y="293"/>
                    <a:pt x="813" y="305"/>
                  </a:cubicBezTo>
                  <a:cubicBezTo>
                    <a:pt x="848" y="342"/>
                    <a:pt x="831" y="378"/>
                    <a:pt x="856" y="386"/>
                  </a:cubicBezTo>
                  <a:cubicBezTo>
                    <a:pt x="891" y="396"/>
                    <a:pt x="965" y="342"/>
                    <a:pt x="994" y="309"/>
                  </a:cubicBezTo>
                  <a:cubicBezTo>
                    <a:pt x="1037" y="257"/>
                    <a:pt x="976" y="101"/>
                    <a:pt x="725" y="10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8564" tIns="64282" rIns="128564" bIns="64282" numCol="1" anchor="t" anchorCtr="0" compatLnSpc="1"/>
            <a:lstStyle/>
            <a:p>
              <a:pPr>
                <a:lnSpc>
                  <a:spcPct val="130000"/>
                </a:lnSpc>
              </a:pPr>
              <a:endParaRPr lang="en-US" sz="3375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8" name="Freeform 11"/>
            <p:cNvSpPr/>
            <p:nvPr/>
          </p:nvSpPr>
          <p:spPr bwMode="auto">
            <a:xfrm rot="5400000">
              <a:off x="3528492" y="3562974"/>
              <a:ext cx="2107811" cy="490477"/>
            </a:xfrm>
            <a:custGeom>
              <a:avLst/>
              <a:gdLst>
                <a:gd name="T0" fmla="*/ 918 w 953"/>
                <a:gd name="T1" fmla="*/ 14 h 222"/>
                <a:gd name="T2" fmla="*/ 220 w 953"/>
                <a:gd name="T3" fmla="*/ 14 h 222"/>
                <a:gd name="T4" fmla="*/ 179 w 953"/>
                <a:gd name="T5" fmla="*/ 33 h 222"/>
                <a:gd name="T6" fmla="*/ 174 w 953"/>
                <a:gd name="T7" fmla="*/ 37 h 222"/>
                <a:gd name="T8" fmla="*/ 0 w 953"/>
                <a:gd name="T9" fmla="*/ 222 h 222"/>
                <a:gd name="T10" fmla="*/ 35 w 953"/>
                <a:gd name="T11" fmla="*/ 208 h 222"/>
                <a:gd name="T12" fmla="*/ 733 w 953"/>
                <a:gd name="T13" fmla="*/ 208 h 222"/>
                <a:gd name="T14" fmla="*/ 774 w 953"/>
                <a:gd name="T15" fmla="*/ 189 h 222"/>
                <a:gd name="T16" fmla="*/ 779 w 953"/>
                <a:gd name="T17" fmla="*/ 185 h 222"/>
                <a:gd name="T18" fmla="*/ 953 w 953"/>
                <a:gd name="T19" fmla="*/ 0 h 222"/>
                <a:gd name="T20" fmla="*/ 918 w 953"/>
                <a:gd name="T21" fmla="*/ 14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53" h="222">
                  <a:moveTo>
                    <a:pt x="918" y="14"/>
                  </a:moveTo>
                  <a:cubicBezTo>
                    <a:pt x="220" y="14"/>
                    <a:pt x="220" y="14"/>
                    <a:pt x="220" y="14"/>
                  </a:cubicBezTo>
                  <a:cubicBezTo>
                    <a:pt x="213" y="14"/>
                    <a:pt x="194" y="16"/>
                    <a:pt x="179" y="33"/>
                  </a:cubicBezTo>
                  <a:cubicBezTo>
                    <a:pt x="177" y="34"/>
                    <a:pt x="176" y="35"/>
                    <a:pt x="174" y="37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2" y="220"/>
                    <a:pt x="16" y="208"/>
                    <a:pt x="35" y="208"/>
                  </a:cubicBezTo>
                  <a:cubicBezTo>
                    <a:pt x="733" y="208"/>
                    <a:pt x="733" y="208"/>
                    <a:pt x="733" y="208"/>
                  </a:cubicBezTo>
                  <a:cubicBezTo>
                    <a:pt x="740" y="208"/>
                    <a:pt x="758" y="206"/>
                    <a:pt x="774" y="189"/>
                  </a:cubicBezTo>
                  <a:cubicBezTo>
                    <a:pt x="776" y="188"/>
                    <a:pt x="777" y="186"/>
                    <a:pt x="779" y="185"/>
                  </a:cubicBezTo>
                  <a:cubicBezTo>
                    <a:pt x="953" y="0"/>
                    <a:pt x="953" y="0"/>
                    <a:pt x="953" y="0"/>
                  </a:cubicBezTo>
                  <a:cubicBezTo>
                    <a:pt x="951" y="2"/>
                    <a:pt x="937" y="14"/>
                    <a:pt x="918" y="1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8564" tIns="64282" rIns="128564" bIns="64282" numCol="1" anchor="t" anchorCtr="0" compatLnSpc="1"/>
            <a:lstStyle/>
            <a:p>
              <a:pPr>
                <a:lnSpc>
                  <a:spcPct val="130000"/>
                </a:lnSpc>
              </a:pPr>
              <a:endParaRPr lang="en-US" sz="3375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247650" y="2649220"/>
            <a:ext cx="3818255" cy="2249170"/>
            <a:chOff x="-38987" y="2729334"/>
            <a:chExt cx="3892912" cy="2132784"/>
          </a:xfrm>
          <a:solidFill>
            <a:schemeClr val="accent1"/>
          </a:solidFill>
        </p:grpSpPr>
        <p:sp>
          <p:nvSpPr>
            <p:cNvPr id="20" name="任意多边形 19"/>
            <p:cNvSpPr/>
            <p:nvPr/>
          </p:nvSpPr>
          <p:spPr>
            <a:xfrm rot="16200000">
              <a:off x="1127315" y="1563032"/>
              <a:ext cx="1245336" cy="3577940"/>
            </a:xfrm>
            <a:custGeom>
              <a:avLst/>
              <a:gdLst>
                <a:gd name="connsiteX0" fmla="*/ 1242568 w 1245336"/>
                <a:gd name="connsiteY0" fmla="*/ 3285554 h 3577940"/>
                <a:gd name="connsiteX1" fmla="*/ 1217336 w 1245336"/>
                <a:gd name="connsiteY1" fmla="*/ 3404574 h 3577940"/>
                <a:gd name="connsiteX2" fmla="*/ 912061 w 1245336"/>
                <a:gd name="connsiteY2" fmla="*/ 3574731 h 3577940"/>
                <a:gd name="connsiteX3" fmla="*/ 816939 w 1245336"/>
                <a:gd name="connsiteY3" fmla="*/ 3395735 h 3577940"/>
                <a:gd name="connsiteX4" fmla="*/ 622271 w 1245336"/>
                <a:gd name="connsiteY4" fmla="*/ 3375846 h 3577940"/>
                <a:gd name="connsiteX5" fmla="*/ 622271 w 1245336"/>
                <a:gd name="connsiteY5" fmla="*/ 3374366 h 3577940"/>
                <a:gd name="connsiteX6" fmla="*/ 1973 w 1245336"/>
                <a:gd name="connsiteY6" fmla="*/ 3035950 h 3577940"/>
                <a:gd name="connsiteX7" fmla="*/ 2017 w 1245336"/>
                <a:gd name="connsiteY7" fmla="*/ 3031859 h 3577940"/>
                <a:gd name="connsiteX8" fmla="*/ 0 w 1245336"/>
                <a:gd name="connsiteY8" fmla="*/ 3031859 h 3577940"/>
                <a:gd name="connsiteX9" fmla="*/ 0 w 1245336"/>
                <a:gd name="connsiteY9" fmla="*/ 0 h 3577940"/>
                <a:gd name="connsiteX10" fmla="*/ 429296 w 1245336"/>
                <a:gd name="connsiteY10" fmla="*/ 0 h 3577940"/>
                <a:gd name="connsiteX11" fmla="*/ 429296 w 1245336"/>
                <a:gd name="connsiteY11" fmla="*/ 2926627 h 3577940"/>
                <a:gd name="connsiteX12" fmla="*/ 453975 w 1245336"/>
                <a:gd name="connsiteY12" fmla="*/ 2939132 h 3577940"/>
                <a:gd name="connsiteX13" fmla="*/ 622271 w 1245336"/>
                <a:gd name="connsiteY13" fmla="*/ 2945658 h 3577940"/>
                <a:gd name="connsiteX14" fmla="*/ 622271 w 1245336"/>
                <a:gd name="connsiteY14" fmla="*/ 2947139 h 3577940"/>
                <a:gd name="connsiteX15" fmla="*/ 1242568 w 1245336"/>
                <a:gd name="connsiteY15" fmla="*/ 3285554 h 357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45336" h="3577940">
                  <a:moveTo>
                    <a:pt x="1242568" y="3285554"/>
                  </a:moveTo>
                  <a:cubicBezTo>
                    <a:pt x="1250518" y="3333721"/>
                    <a:pt x="1241116" y="3376399"/>
                    <a:pt x="1217336" y="3404574"/>
                  </a:cubicBezTo>
                  <a:cubicBezTo>
                    <a:pt x="1153184" y="3479709"/>
                    <a:pt x="989486" y="3599040"/>
                    <a:pt x="912061" y="3574731"/>
                  </a:cubicBezTo>
                  <a:cubicBezTo>
                    <a:pt x="856757" y="3559263"/>
                    <a:pt x="894364" y="3477499"/>
                    <a:pt x="816939" y="3395735"/>
                  </a:cubicBezTo>
                  <a:cubicBezTo>
                    <a:pt x="792605" y="3371427"/>
                    <a:pt x="724029" y="3375846"/>
                    <a:pt x="622271" y="3375846"/>
                  </a:cubicBezTo>
                  <a:lnTo>
                    <a:pt x="622271" y="3374366"/>
                  </a:lnTo>
                  <a:cubicBezTo>
                    <a:pt x="205836" y="3374366"/>
                    <a:pt x="25823" y="3180453"/>
                    <a:pt x="1973" y="3035950"/>
                  </a:cubicBezTo>
                  <a:lnTo>
                    <a:pt x="2017" y="3031859"/>
                  </a:lnTo>
                  <a:lnTo>
                    <a:pt x="0" y="3031859"/>
                  </a:lnTo>
                  <a:lnTo>
                    <a:pt x="0" y="0"/>
                  </a:lnTo>
                  <a:lnTo>
                    <a:pt x="429296" y="0"/>
                  </a:lnTo>
                  <a:lnTo>
                    <a:pt x="429296" y="2926627"/>
                  </a:lnTo>
                  <a:lnTo>
                    <a:pt x="453975" y="2939132"/>
                  </a:lnTo>
                  <a:cubicBezTo>
                    <a:pt x="488298" y="2948144"/>
                    <a:pt x="545952" y="2945658"/>
                    <a:pt x="622271" y="2945658"/>
                  </a:cubicBezTo>
                  <a:lnTo>
                    <a:pt x="622271" y="2947139"/>
                  </a:lnTo>
                  <a:cubicBezTo>
                    <a:pt x="1038705" y="2947139"/>
                    <a:pt x="1218718" y="3141052"/>
                    <a:pt x="1242568" y="3285554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en-US" sz="2000" kern="0">
                <a:solidFill>
                  <a:sysClr val="window" lastClr="FFFFFF"/>
                </a:solidFill>
                <a:cs typeface="+mn-ea"/>
                <a:sym typeface="+mn-lt"/>
              </a:endParaRPr>
            </a:p>
          </p:txBody>
        </p:sp>
        <p:sp>
          <p:nvSpPr>
            <p:cNvPr id="21" name="Freeform 10"/>
            <p:cNvSpPr/>
            <p:nvPr/>
          </p:nvSpPr>
          <p:spPr bwMode="auto">
            <a:xfrm rot="5400000">
              <a:off x="2554781" y="3562974"/>
              <a:ext cx="2107811" cy="490477"/>
            </a:xfrm>
            <a:custGeom>
              <a:avLst/>
              <a:gdLst>
                <a:gd name="T0" fmla="*/ 918 w 953"/>
                <a:gd name="T1" fmla="*/ 14 h 222"/>
                <a:gd name="T2" fmla="*/ 220 w 953"/>
                <a:gd name="T3" fmla="*/ 14 h 222"/>
                <a:gd name="T4" fmla="*/ 179 w 953"/>
                <a:gd name="T5" fmla="*/ 33 h 222"/>
                <a:gd name="T6" fmla="*/ 174 w 953"/>
                <a:gd name="T7" fmla="*/ 37 h 222"/>
                <a:gd name="T8" fmla="*/ 0 w 953"/>
                <a:gd name="T9" fmla="*/ 222 h 222"/>
                <a:gd name="T10" fmla="*/ 35 w 953"/>
                <a:gd name="T11" fmla="*/ 208 h 222"/>
                <a:gd name="T12" fmla="*/ 733 w 953"/>
                <a:gd name="T13" fmla="*/ 208 h 222"/>
                <a:gd name="T14" fmla="*/ 774 w 953"/>
                <a:gd name="T15" fmla="*/ 189 h 222"/>
                <a:gd name="T16" fmla="*/ 779 w 953"/>
                <a:gd name="T17" fmla="*/ 185 h 222"/>
                <a:gd name="T18" fmla="*/ 953 w 953"/>
                <a:gd name="T19" fmla="*/ 0 h 222"/>
                <a:gd name="T20" fmla="*/ 918 w 953"/>
                <a:gd name="T21" fmla="*/ 14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53" h="222">
                  <a:moveTo>
                    <a:pt x="918" y="14"/>
                  </a:moveTo>
                  <a:cubicBezTo>
                    <a:pt x="220" y="14"/>
                    <a:pt x="220" y="14"/>
                    <a:pt x="220" y="14"/>
                  </a:cubicBezTo>
                  <a:cubicBezTo>
                    <a:pt x="213" y="14"/>
                    <a:pt x="194" y="16"/>
                    <a:pt x="179" y="33"/>
                  </a:cubicBezTo>
                  <a:cubicBezTo>
                    <a:pt x="177" y="34"/>
                    <a:pt x="176" y="35"/>
                    <a:pt x="174" y="37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2" y="220"/>
                    <a:pt x="16" y="208"/>
                    <a:pt x="35" y="208"/>
                  </a:cubicBezTo>
                  <a:cubicBezTo>
                    <a:pt x="733" y="208"/>
                    <a:pt x="733" y="208"/>
                    <a:pt x="733" y="208"/>
                  </a:cubicBezTo>
                  <a:cubicBezTo>
                    <a:pt x="740" y="208"/>
                    <a:pt x="758" y="206"/>
                    <a:pt x="774" y="189"/>
                  </a:cubicBezTo>
                  <a:cubicBezTo>
                    <a:pt x="776" y="187"/>
                    <a:pt x="777" y="186"/>
                    <a:pt x="779" y="185"/>
                  </a:cubicBezTo>
                  <a:cubicBezTo>
                    <a:pt x="953" y="0"/>
                    <a:pt x="953" y="0"/>
                    <a:pt x="953" y="0"/>
                  </a:cubicBezTo>
                  <a:cubicBezTo>
                    <a:pt x="951" y="2"/>
                    <a:pt x="937" y="14"/>
                    <a:pt x="918" y="14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en-US" sz="2000" kern="0">
                <a:solidFill>
                  <a:sysClr val="window" lastClr="FFFFFF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2" name="Group 22"/>
          <p:cNvGrpSpPr/>
          <p:nvPr/>
        </p:nvGrpSpPr>
        <p:grpSpPr bwMode="auto">
          <a:xfrm>
            <a:off x="4575474" y="1081020"/>
            <a:ext cx="2900871" cy="503238"/>
            <a:chOff x="0" y="0"/>
            <a:chExt cx="1080120" cy="504056"/>
          </a:xfrm>
          <a:effectLst>
            <a:outerShdw blurRad="241300" dist="50800" dir="2700000" algn="tl" rotWithShape="0">
              <a:prstClr val="black">
                <a:alpha val="21000"/>
              </a:prstClr>
            </a:outerShdw>
          </a:effectLst>
        </p:grpSpPr>
        <p:sp>
          <p:nvSpPr>
            <p:cNvPr id="23" name="矩形 46"/>
            <p:cNvSpPr>
              <a:spLocks noChangeArrowheads="1"/>
            </p:cNvSpPr>
            <p:nvPr/>
          </p:nvSpPr>
          <p:spPr bwMode="auto">
            <a:xfrm>
              <a:off x="0" y="0"/>
              <a:ext cx="1080120" cy="504056"/>
            </a:xfrm>
            <a:prstGeom prst="round2Same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24" name="文本框 47"/>
            <p:cNvSpPr>
              <a:spLocks noChangeArrowheads="1"/>
            </p:cNvSpPr>
            <p:nvPr/>
          </p:nvSpPr>
          <p:spPr bwMode="auto">
            <a:xfrm>
              <a:off x="0" y="46562"/>
              <a:ext cx="1080120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cs typeface="+mn-ea"/>
                  <a:sym typeface="+mn-lt"/>
                </a:rPr>
                <a:t>  JSON.stringify()</a:t>
              </a:r>
              <a:endParaRPr lang="zh-CN" altLang="en-US" sz="20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25" name="矩形 60"/>
          <p:cNvSpPr>
            <a:spLocks noChangeArrowheads="1"/>
          </p:cNvSpPr>
          <p:nvPr/>
        </p:nvSpPr>
        <p:spPr bwMode="auto">
          <a:xfrm>
            <a:off x="4260436" y="1743240"/>
            <a:ext cx="3671128" cy="684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0" algn="ctr">
              <a:lnSpc>
                <a:spcPct val="130000"/>
              </a:lnSpc>
              <a:defRPr/>
            </a:pPr>
            <a:r>
              <a:rPr lang="en-US" altLang="zh-CN" sz="32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Json</a:t>
            </a:r>
            <a:r>
              <a:rPr lang="zh-CN" altLang="en-US" sz="32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对象转字符串</a:t>
            </a:r>
            <a:endParaRPr lang="zh-CN" altLang="en-US" sz="3200" dirty="0">
              <a:solidFill>
                <a:prstClr val="black">
                  <a:lumMod val="75000"/>
                  <a:lumOff val="25000"/>
                </a:prstClr>
              </a:solidFill>
              <a:cs typeface="+mn-ea"/>
              <a:sym typeface="+mn-lt"/>
            </a:endParaRPr>
          </a:p>
        </p:txBody>
      </p:sp>
      <p:grpSp>
        <p:nvGrpSpPr>
          <p:cNvPr id="26" name="Group 22"/>
          <p:cNvGrpSpPr/>
          <p:nvPr/>
        </p:nvGrpSpPr>
        <p:grpSpPr bwMode="auto">
          <a:xfrm>
            <a:off x="4540797" y="5229132"/>
            <a:ext cx="2863637" cy="503238"/>
            <a:chOff x="51774" y="1546"/>
            <a:chExt cx="1186655" cy="504056"/>
          </a:xfrm>
          <a:effectLst>
            <a:outerShdw blurRad="241300" dist="50800" dir="2700000" algn="tl" rotWithShape="0">
              <a:prstClr val="black">
                <a:alpha val="21000"/>
              </a:prstClr>
            </a:outerShdw>
          </a:effectLst>
        </p:grpSpPr>
        <p:sp>
          <p:nvSpPr>
            <p:cNvPr id="27" name="矩形 46"/>
            <p:cNvSpPr>
              <a:spLocks noChangeArrowheads="1"/>
            </p:cNvSpPr>
            <p:nvPr/>
          </p:nvSpPr>
          <p:spPr bwMode="auto">
            <a:xfrm>
              <a:off x="51774" y="1546"/>
              <a:ext cx="1186655" cy="504056"/>
            </a:xfrm>
            <a:prstGeom prst="round2Same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28" name="文本框 47"/>
            <p:cNvSpPr>
              <a:spLocks noChangeArrowheads="1"/>
            </p:cNvSpPr>
            <p:nvPr/>
          </p:nvSpPr>
          <p:spPr bwMode="auto">
            <a:xfrm>
              <a:off x="51774" y="41772"/>
              <a:ext cx="1186655" cy="4007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cs typeface="+mn-ea"/>
                  <a:sym typeface="+mn-lt"/>
                </a:rPr>
                <a:t>JSON.parse()</a:t>
              </a:r>
              <a:endParaRPr lang="zh-CN" altLang="en-US" sz="20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49" name="矩形 60"/>
          <p:cNvSpPr>
            <a:spLocks noChangeArrowheads="1"/>
          </p:cNvSpPr>
          <p:nvPr/>
        </p:nvSpPr>
        <p:spPr bwMode="auto">
          <a:xfrm>
            <a:off x="4104663" y="5930091"/>
            <a:ext cx="3982673" cy="684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0" algn="ctr">
              <a:lnSpc>
                <a:spcPct val="130000"/>
              </a:lnSpc>
              <a:defRPr/>
            </a:pPr>
            <a:r>
              <a:rPr lang="zh-CN" altLang="en-US" sz="32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字符串转</a:t>
            </a:r>
            <a:r>
              <a:rPr lang="en-US" altLang="zh-CN" sz="32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JSON</a:t>
            </a:r>
            <a:r>
              <a:rPr lang="zh-CN" altLang="en-US" sz="32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对象</a:t>
            </a:r>
            <a:endParaRPr lang="zh-CN" altLang="en-US" sz="3200" dirty="0">
              <a:solidFill>
                <a:prstClr val="black">
                  <a:lumMod val="75000"/>
                  <a:lumOff val="25000"/>
                </a:prstClr>
              </a:solidFill>
              <a:cs typeface="+mn-ea"/>
              <a:sym typeface="+mn-lt"/>
            </a:endParaRPr>
          </a:p>
        </p:txBody>
      </p:sp>
      <p:pic>
        <p:nvPicPr>
          <p:cNvPr id="46" name="图片 4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0" y="6289249"/>
            <a:ext cx="1979720" cy="6511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Tm="0">
        <p14:flythrough dir="out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0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500"/>
                            </p:stCondLst>
                            <p:childTnLst>
                              <p:par>
                                <p:cTn id="4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00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974"/>
                            </p:stCondLst>
                            <p:childTnLst>
                              <p:par>
                                <p:cTn id="5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4474"/>
                            </p:stCondLst>
                            <p:childTnLst>
                              <p:par>
                                <p:cTn id="6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3" grpId="0" bldLvl="0" animBg="1"/>
      <p:bldP spid="25" grpId="0"/>
      <p:bldP spid="4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标题 1"/>
          <p:cNvSpPr txBox="1"/>
          <p:nvPr/>
        </p:nvSpPr>
        <p:spPr>
          <a:xfrm>
            <a:off x="860631" y="208980"/>
            <a:ext cx="3597001" cy="339700"/>
          </a:xfrm>
          <a:prstGeom prst="rect">
            <a:avLst/>
          </a:prstGeom>
        </p:spPr>
        <p:txBody>
          <a:bodyPr vert="horz" lIns="65016" tIns="32508" rIns="65016" bIns="32508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200" b="0" i="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sz="2655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JSON</a:t>
            </a:r>
            <a:r>
              <a:rPr lang="zh-CN" altLang="en-US" sz="2655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代码贴图</a:t>
            </a:r>
            <a:endParaRPr lang="zh-CN" altLang="en-US" sz="2655" dirty="0">
              <a:solidFill>
                <a:schemeClr val="accent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0" y="6289249"/>
            <a:ext cx="1979720" cy="651163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760" y="946407"/>
            <a:ext cx="4852597" cy="4965186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6601839" y="2821420"/>
            <a:ext cx="156966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==&gt;</a:t>
            </a:r>
            <a:endParaRPr lang="zh-CN" altLang="en-US" sz="54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0326" y="2692535"/>
            <a:ext cx="1228725" cy="11811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Tm="0">
        <p14:flythrough dir="out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 29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941955" y="0"/>
            <a:ext cx="6472978" cy="6505122"/>
          </a:xfrm>
          <a:prstGeom prst="rect">
            <a:avLst/>
          </a:prstGeom>
        </p:spPr>
      </p:pic>
      <p:sp>
        <p:nvSpPr>
          <p:cNvPr id="31" name="矩形 259"/>
          <p:cNvSpPr>
            <a:spLocks noChangeArrowheads="1"/>
          </p:cNvSpPr>
          <p:nvPr/>
        </p:nvSpPr>
        <p:spPr bwMode="auto">
          <a:xfrm>
            <a:off x="4186825" y="2173193"/>
            <a:ext cx="3427258" cy="28315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zh-CN" altLang="en-US" sz="4000" cap="all" dirty="0">
                <a:solidFill>
                  <a:srgbClr val="26A69A"/>
                </a:solidFill>
                <a:latin typeface="方正尚酷简体" panose="03000509000000000000" pitchFamily="65" charset="-122"/>
                <a:ea typeface="方正尚酷简体" panose="03000509000000000000" pitchFamily="65" charset="-122"/>
                <a:cs typeface="Arial" panose="020B0604020202020204" pitchFamily="34" charset="0"/>
              </a:rPr>
              <a:t>第二部分</a:t>
            </a:r>
            <a:endParaRPr lang="en-US" altLang="zh-CN" sz="4000" cap="all" dirty="0">
              <a:solidFill>
                <a:srgbClr val="26A69A"/>
              </a:solidFill>
              <a:latin typeface="方正尚酷简体" panose="03000509000000000000" pitchFamily="65" charset="-122"/>
              <a:ea typeface="方正尚酷简体" panose="03000509000000000000" pitchFamily="65" charset="-122"/>
              <a:cs typeface="Arial" panose="020B0604020202020204" pitchFamily="34" charset="0"/>
            </a:endParaRPr>
          </a:p>
          <a:p>
            <a:pPr algn="ctr">
              <a:buNone/>
            </a:pPr>
            <a:endParaRPr lang="en-US" altLang="zh-CN" sz="6000" cap="all" dirty="0">
              <a:solidFill>
                <a:srgbClr val="26A69A"/>
              </a:solidFill>
              <a:latin typeface="方正尚酷简体" panose="03000509000000000000" pitchFamily="65" charset="-122"/>
              <a:ea typeface="方正尚酷简体" panose="03000509000000000000" pitchFamily="65" charset="-122"/>
              <a:cs typeface="Arial" panose="020B0604020202020204" pitchFamily="34" charset="0"/>
            </a:endParaRPr>
          </a:p>
          <a:p>
            <a:pPr algn="ctr">
              <a:buNone/>
            </a:pPr>
            <a:r>
              <a:rPr lang="zh-CN" altLang="en-US" sz="6000" cap="all" dirty="0">
                <a:solidFill>
                  <a:srgbClr val="26A69A"/>
                </a:solidFill>
                <a:latin typeface="方正尚酷简体" panose="03000509000000000000" pitchFamily="65" charset="-122"/>
                <a:ea typeface="方正尚酷简体" panose="03000509000000000000" pitchFamily="65" charset="-122"/>
                <a:cs typeface="Arial" panose="020B0604020202020204" pitchFamily="34" charset="0"/>
              </a:rPr>
              <a:t>前后交互</a:t>
            </a:r>
            <a:endParaRPr lang="zh-CN" altLang="en-US" sz="6000" cap="all" dirty="0">
              <a:solidFill>
                <a:srgbClr val="26A69A"/>
              </a:solidFill>
              <a:latin typeface="方正尚酷简体" panose="03000509000000000000" pitchFamily="65" charset="-122"/>
              <a:ea typeface="方正尚酷简体" panose="03000509000000000000" pitchFamily="65" charset="-122"/>
              <a:cs typeface="Arial" panose="020B060402020202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30" y="6332792"/>
            <a:ext cx="1979720" cy="651163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 advTm="0">
        <p15:prstTrans prst="wind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 tmFilter="0,0; .5, 1; 1, 1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849"/>
                            </p:stCondLst>
                            <p:childTnLst>
                              <p:par>
                                <p:cTn id="17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8" dur="500" tmFilter="0, 0; .2, .5; .8, .5; 1, 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250" autoRev="1" fill="hold"/>
                                        <p:tgtEl>
                                          <p:spTgt spid="3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1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标题 1"/>
          <p:cNvSpPr txBox="1"/>
          <p:nvPr/>
        </p:nvSpPr>
        <p:spPr>
          <a:xfrm>
            <a:off x="860631" y="208980"/>
            <a:ext cx="5235369" cy="339700"/>
          </a:xfrm>
          <a:prstGeom prst="rect">
            <a:avLst/>
          </a:prstGeom>
        </p:spPr>
        <p:txBody>
          <a:bodyPr vert="horz" lIns="65016" tIns="32508" rIns="65016" bIns="32508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200" b="0" i="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sz="2655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from</a:t>
            </a:r>
            <a:r>
              <a:rPr lang="zh-CN" altLang="en-US" sz="2655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数据交互代码贴图之前端代码</a:t>
            </a:r>
            <a:endParaRPr lang="zh-CN" altLang="en-US" sz="2655" dirty="0">
              <a:solidFill>
                <a:schemeClr val="accent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0" y="6289249"/>
            <a:ext cx="1979720" cy="651163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6393" y="671022"/>
            <a:ext cx="7879271" cy="60673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Tm="0">
        <p14:flythrough dir="out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标题 1"/>
          <p:cNvSpPr txBox="1"/>
          <p:nvPr/>
        </p:nvSpPr>
        <p:spPr>
          <a:xfrm>
            <a:off x="860631" y="208980"/>
            <a:ext cx="5235369" cy="339700"/>
          </a:xfrm>
          <a:prstGeom prst="rect">
            <a:avLst/>
          </a:prstGeom>
        </p:spPr>
        <p:txBody>
          <a:bodyPr vert="horz" lIns="65016" tIns="32508" rIns="65016" bIns="32508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200" b="0" i="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sz="2655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from</a:t>
            </a:r>
            <a:r>
              <a:rPr lang="zh-CN" altLang="en-US" sz="2655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数据交互代码贴图之后端代码</a:t>
            </a:r>
            <a:endParaRPr lang="zh-CN" altLang="en-US" sz="2655" dirty="0">
              <a:solidFill>
                <a:schemeClr val="accent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0" y="6289249"/>
            <a:ext cx="1979720" cy="65116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143" y="908386"/>
            <a:ext cx="5124450" cy="55149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8593" y="1615671"/>
            <a:ext cx="5645191" cy="362665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Tm="0">
        <p14:flythrough dir="out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tags/tag1.xml><?xml version="1.0" encoding="utf-8"?>
<p:tagLst xmlns:p="http://schemas.openxmlformats.org/presentationml/2006/main">
  <p:tag name="MH_TYPE" val="#NeiR#"/>
  <p:tag name="MH_NUMBER" val="4"/>
  <p:tag name="MH_CATEGORY" val="#BingLLB#"/>
  <p:tag name="MH_LAYOUT" val="SubTitle"/>
  <p:tag name="MH" val="20161022194333"/>
  <p:tag name="MH_LIBRARY" val="GRAPHIC"/>
</p:tagLst>
</file>

<file path=ppt/tags/tag10.xml><?xml version="1.0" encoding="utf-8"?>
<p:tagLst xmlns:p="http://schemas.openxmlformats.org/presentationml/2006/main">
  <p:tag name="MH_TYPE" val="#NeiR#"/>
  <p:tag name="MH_NUMBER" val="4"/>
  <p:tag name="MH_CATEGORY" val="#BingLLB#"/>
  <p:tag name="MH_LAYOUT" val="SubTitle"/>
  <p:tag name="MH" val="20161022194333"/>
  <p:tag name="MH_LIBRARY" val="GRAPHIC"/>
</p:tagLst>
</file>

<file path=ppt/tags/tag11.xml><?xml version="1.0" encoding="utf-8"?>
<p:tagLst xmlns:p="http://schemas.openxmlformats.org/presentationml/2006/main">
  <p:tag name="MH_TYPE" val="#NeiR#"/>
  <p:tag name="MH_NUMBER" val="4"/>
  <p:tag name="MH_CATEGORY" val="#BingLLB#"/>
  <p:tag name="MH_LAYOUT" val="SubTitle"/>
  <p:tag name="MH" val="20161022194333"/>
  <p:tag name="MH_LIBRARY" val="GRAPHIC"/>
</p:tagLst>
</file>

<file path=ppt/tags/tag12.xml><?xml version="1.0" encoding="utf-8"?>
<p:tagLst xmlns:p="http://schemas.openxmlformats.org/presentationml/2006/main">
  <p:tag name="MH_TYPE" val="#NeiR#"/>
  <p:tag name="MH_NUMBER" val="4"/>
  <p:tag name="MH_CATEGORY" val="#BingLLB#"/>
  <p:tag name="MH_LAYOUT" val="SubTitle"/>
  <p:tag name="MH" val="20161022194333"/>
  <p:tag name="MH_LIBRARY" val="GRAPHIC"/>
</p:tagLst>
</file>

<file path=ppt/tags/tag13.xml><?xml version="1.0" encoding="utf-8"?>
<p:tagLst xmlns:p="http://schemas.openxmlformats.org/presentationml/2006/main">
  <p:tag name="MH_TYPE" val="#NeiR#"/>
  <p:tag name="MH_NUMBER" val="4"/>
  <p:tag name="MH_CATEGORY" val="#BingLLB#"/>
  <p:tag name="MH_LAYOUT" val="SubTitle"/>
  <p:tag name="MH" val="20161022194333"/>
  <p:tag name="MH_LIBRARY" val="GRAPHIC"/>
</p:tagLst>
</file>

<file path=ppt/tags/tag2.xml><?xml version="1.0" encoding="utf-8"?>
<p:tagLst xmlns:p="http://schemas.openxmlformats.org/presentationml/2006/main">
  <p:tag name="MH" val="20160830110146"/>
  <p:tag name="MH_LIBRARY" val="CONTENTS"/>
  <p:tag name="MH_TYPE" val="NUMBER"/>
  <p:tag name="ID" val="553512"/>
  <p:tag name="MH_ORDER" val="1"/>
</p:tagLst>
</file>

<file path=ppt/tags/tag3.xml><?xml version="1.0" encoding="utf-8"?>
<p:tagLst xmlns:p="http://schemas.openxmlformats.org/presentationml/2006/main">
  <p:tag name="MH" val="20160830110146"/>
  <p:tag name="MH_LIBRARY" val="CONTENTS"/>
  <p:tag name="MH_TYPE" val="ENTRY"/>
  <p:tag name="ID" val="553512"/>
  <p:tag name="MH_ORDER" val="1"/>
</p:tagLst>
</file>

<file path=ppt/tags/tag4.xml><?xml version="1.0" encoding="utf-8"?>
<p:tagLst xmlns:p="http://schemas.openxmlformats.org/presentationml/2006/main">
  <p:tag name="MH" val="20160830110146"/>
  <p:tag name="MH_LIBRARY" val="CONTENTS"/>
  <p:tag name="MH_TYPE" val="NUMBER"/>
  <p:tag name="ID" val="553512"/>
  <p:tag name="MH_ORDER" val="2"/>
</p:tagLst>
</file>

<file path=ppt/tags/tag5.xml><?xml version="1.0" encoding="utf-8"?>
<p:tagLst xmlns:p="http://schemas.openxmlformats.org/presentationml/2006/main">
  <p:tag name="MH" val="20160830110146"/>
  <p:tag name="MH_LIBRARY" val="CONTENTS"/>
  <p:tag name="MH_TYPE" val="ENTRY"/>
  <p:tag name="ID" val="553512"/>
  <p:tag name="MH_ORDER" val="2"/>
</p:tagLst>
</file>

<file path=ppt/tags/tag6.xml><?xml version="1.0" encoding="utf-8"?>
<p:tagLst xmlns:p="http://schemas.openxmlformats.org/presentationml/2006/main">
  <p:tag name="MH" val="20160830110146"/>
  <p:tag name="MH_LIBRARY" val="CONTENTS"/>
  <p:tag name="MH_TYPE" val="NUMBER"/>
  <p:tag name="ID" val="553512"/>
  <p:tag name="MH_ORDER" val="3"/>
</p:tagLst>
</file>

<file path=ppt/tags/tag7.xml><?xml version="1.0" encoding="utf-8"?>
<p:tagLst xmlns:p="http://schemas.openxmlformats.org/presentationml/2006/main">
  <p:tag name="MH" val="20160830110146"/>
  <p:tag name="MH_LIBRARY" val="CONTENTS"/>
  <p:tag name="MH_TYPE" val="OTHERS"/>
  <p:tag name="ID" val="553512"/>
</p:tagLst>
</file>

<file path=ppt/tags/tag8.xml><?xml version="1.0" encoding="utf-8"?>
<p:tagLst xmlns:p="http://schemas.openxmlformats.org/presentationml/2006/main">
  <p:tag name="MH" val="20160830110146"/>
  <p:tag name="MH_LIBRARY" val="CONTENTS"/>
  <p:tag name="MH_TYPE" val="OTHERS"/>
  <p:tag name="ID" val="553512"/>
</p:tagLst>
</file>

<file path=ppt/tags/tag9.xml><?xml version="1.0" encoding="utf-8"?>
<p:tagLst xmlns:p="http://schemas.openxmlformats.org/presentationml/2006/main">
  <p:tag name="MH" val="20160830110146"/>
  <p:tag name="MH_LIBRARY" val="CONTENTS"/>
  <p:tag name="MH_TYPE" val="ENTRY"/>
  <p:tag name="ID" val="553512"/>
  <p:tag name="MH_ORDER" val="2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积分">
  <a:themeElements>
    <a:clrScheme name="积分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积分">
      <a:majorFont>
        <a:latin typeface="Tw Cen MT Condensed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积分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0</TotalTime>
  <Words>711</Words>
  <Application>WPS 演示</Application>
  <PresentationFormat>宽屏</PresentationFormat>
  <Paragraphs>101</Paragraphs>
  <Slides>15</Slides>
  <Notes>16</Notes>
  <HiddenSlides>0</HiddenSlides>
  <MMClips>2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34" baseType="lpstr">
      <vt:lpstr>Arial</vt:lpstr>
      <vt:lpstr>宋体</vt:lpstr>
      <vt:lpstr>Wingdings</vt:lpstr>
      <vt:lpstr>Tw Cen MT</vt:lpstr>
      <vt:lpstr>Wingdings 3</vt:lpstr>
      <vt:lpstr>Consolas</vt:lpstr>
      <vt:lpstr>Agency FB</vt:lpstr>
      <vt:lpstr>微软雅黑</vt:lpstr>
      <vt:lpstr>Times New Roman</vt:lpstr>
      <vt:lpstr>Calibri</vt:lpstr>
      <vt:lpstr>方正尚酷简体</vt:lpstr>
      <vt:lpstr>punctuation</vt:lpstr>
      <vt:lpstr>Segoe Print</vt:lpstr>
      <vt:lpstr>Verdana</vt:lpstr>
      <vt:lpstr>华文仿宋</vt:lpstr>
      <vt:lpstr>Arial Unicode MS</vt:lpstr>
      <vt:lpstr>Tw Cen MT Condensed</vt:lpstr>
      <vt:lpstr>等线</vt:lpstr>
      <vt:lpstr>积分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4.pptx</dc:title>
  <dc:creator/>
  <cp:lastModifiedBy>JiaNeng</cp:lastModifiedBy>
  <cp:revision>7</cp:revision>
  <dcterms:created xsi:type="dcterms:W3CDTF">2017-04-11T03:57:00Z</dcterms:created>
  <dcterms:modified xsi:type="dcterms:W3CDTF">2019-08-12T11:14:22Z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2052-11.1.0.8952</vt:lpwstr>
  </property>
</Properties>
</file>